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Greet the class with 'Shalom!'. Today Zoe has another job for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Quick-fire recap (2 mins). Point to the class tzedakah box from last lesson if you have it. Read out one or two of the 'giving' ideas the children posted.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together. Come back to the 'I can' statements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Unpack lots of cardboard tubes from carrier bags. There is a label hanging on the bag handles. It's from Zoe! Read it aloud. The rest of Zoe's note is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two jobs has Zoe given us? (1. Make tube figures to tell the story. 2. Spot the mitzvot.)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Cheder: in Hebrew the 'ch' is a throaty sound, like the end of the Scottish word 'loch'. The unit suggests 'HAY-der' for children. Many synagogues run Cheder on Sunday mornings. Norwich Synagogue describes its Cheder here: https://www.norwichsynagogue.org.uk/education/cheder/ TEACHER BACKGROUND: The story of Ruth is read at Shavuot. This festival remembers God giving the Torah to Moses on Mount Sinai, and the Jewish people accepting it. It is a story of kindness and of choosing to belong to God's people. Studying holy books is an important mitzvah for Jewish people. Ruth is in the Ketuvim ('Writings'), not the Five Books of Moses (the Torah).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your Bible story book (page refs on the teacher page) or tell it using these slides. Show Bethlehem and Moab: they were different lands. Ruth and Orpah were from Moab, so they were not Jewish at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Handle gently: some children may have experienced a death in their family. Ask: How do you think Naomi felt? What could someone do to help 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story. Ruth CHOSE to stay with Naomi and to belong to God's people. Say Ruth's words together with actions. Ask: Was Ruth being kind? Is that a mitzvah? (Hold on to the children's ideas for the mitzvah hunt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God's rules in the Torah tell farmers not to pick up every bit of their harvest. They must leave the corners of the field and any dropped grain for poor people and strangers (Leviticus 19:9–10). This is a mitzvah, a bit like tzedakah! Link back to last lesson's tzedakah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was Boaz kind? Why might Ruth have felt nervous in a new land? Boaz welcomed a stranger, which is a mitzvah. The Torah tells Jewish people many times to care for strangers.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Ruth, who chose to belong to God's people, became the great-grandmother of King David, one of the most famous kings of Israel. Ask: How has Naomi's life changed since the start of the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any questions the children would like to ask about the story (3 mins). Write some on sticky notes for the display.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AND TELL (15 mins). Resources: cardboard tubes, scraps of fabric and paper, glue, pens, wool for hair and beards. Simple craft figure for Ruth: https://www.dltk-bible.com/mruth.html Groups of 4–6 make a whole cast between them, then retell the story using slides 7–12 as a guide. OR: plan a giant group painting of the story, with each group painting one of the 6 parts for a display. Annotate it with the story and the good deeds.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MITZVAH HUNT (6 mins). Use the mitzvah cards from last lesson (or Appendix 1 printed on colourful card), or the book 'It's a… It's a… It's a Mitzvah', to spot kind deeds in the story. Children say the sentence aloud, then write or stick a mitzvah label or star (slide 19) next to their figure or painting. Zoe is excited for two reasons: she has spotted mitzvot in the story, AND studying the holy books is a mitzvah in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the children have shared their own ideas. Accept other sensible answers too, for example Ruth being loyal, or Naomi telling Ruth what to do to stay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PLENARY (4 mins). THINK: It's a mitzvah to STUDY. Doing this mitzvah reminds Zoe she belongs to the Jewish people. Studying is like learning. Is this a mitzvah for everyone? Accept a range of views. Link: Jewish people read the story of Ruth at the festival of Shavuot, which celebrates God giving the Torah. Return to slide 3 for a thumbs check on the 'I can' statements. Say 'Shalom!' to finish. Keep the figures for Zoe to 'take to Gran', or for the EXPRESS display.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9488"/>
        </a:solidFill>
      </p:bgPr>
    </p:bg>
    <p:spTree>
      <p:nvGrpSpPr>
        <p:cNvPr id="1" name=""/>
        <p:cNvGrpSpPr/>
        <p:nvPr/>
      </p:nvGrpSpPr>
      <p:grpSpPr>
        <a:xfrm>
          <a:off x="0" y="0"/>
          <a:ext cx="0" cy="0"/>
          <a:chOff x="0" y="0"/>
          <a:chExt cx="0" cy="0"/>
        </a:xfrm>
      </p:grpSpPr>
      <p:sp>
        <p:nvSpPr>
          <p:cNvPr id="2" name="Shape 0"/>
          <p:cNvSpPr/>
          <p:nvPr/>
        </p:nvSpPr>
        <p:spPr>
          <a:xfrm>
            <a:off x="0" y="4709160"/>
            <a:ext cx="9144000" cy="228600"/>
          </a:xfrm>
          <a:prstGeom prst="rect">
            <a:avLst/>
          </a:prstGeom>
          <a:solidFill>
            <a:srgbClr val="A3E635"/>
          </a:solidFill>
          <a:ln/>
        </p:spPr>
      </p:sp>
      <p:sp>
        <p:nvSpPr>
          <p:cNvPr id="3" name="Shape 1"/>
          <p:cNvSpPr/>
          <p:nvPr/>
        </p:nvSpPr>
        <p:spPr>
          <a:xfrm>
            <a:off x="100584" y="4251960"/>
            <a:ext cx="0" cy="640080"/>
          </a:xfrm>
          <a:prstGeom prst="line">
            <a:avLst/>
          </a:prstGeom>
          <a:noFill/>
          <a:ln w="19050">
            <a:solidFill>
              <a:srgbClr val="A16207"/>
            </a:solidFill>
            <a:prstDash val="solid"/>
          </a:ln>
        </p:spPr>
      </p:sp>
      <p:sp>
        <p:nvSpPr>
          <p:cNvPr id="4" name="Shape 2"/>
          <p:cNvSpPr/>
          <p:nvPr/>
        </p:nvSpPr>
        <p:spPr>
          <a:xfrm>
            <a:off x="45720" y="3977640"/>
            <a:ext cx="118872" cy="347472"/>
          </a:xfrm>
          <a:prstGeom prst="ellipse">
            <a:avLst/>
          </a:prstGeom>
          <a:solidFill>
            <a:srgbClr val="E5B53A"/>
          </a:solidFill>
          <a:ln/>
        </p:spPr>
      </p:sp>
      <p:sp>
        <p:nvSpPr>
          <p:cNvPr id="5" name="Shape 3"/>
          <p:cNvSpPr/>
          <p:nvPr/>
        </p:nvSpPr>
        <p:spPr>
          <a:xfrm>
            <a:off x="265176" y="4251960"/>
            <a:ext cx="0" cy="640080"/>
          </a:xfrm>
          <a:prstGeom prst="line">
            <a:avLst/>
          </a:prstGeom>
          <a:noFill/>
          <a:ln w="19050">
            <a:solidFill>
              <a:srgbClr val="A16207"/>
            </a:solidFill>
            <a:prstDash val="solid"/>
          </a:ln>
        </p:spPr>
      </p:sp>
      <p:sp>
        <p:nvSpPr>
          <p:cNvPr id="6" name="Shape 4"/>
          <p:cNvSpPr/>
          <p:nvPr/>
        </p:nvSpPr>
        <p:spPr>
          <a:xfrm>
            <a:off x="210312" y="3977640"/>
            <a:ext cx="118872" cy="347472"/>
          </a:xfrm>
          <a:prstGeom prst="ellipse">
            <a:avLst/>
          </a:prstGeom>
          <a:solidFill>
            <a:srgbClr val="E5B53A"/>
          </a:solidFill>
          <a:ln/>
        </p:spPr>
      </p:sp>
      <p:sp>
        <p:nvSpPr>
          <p:cNvPr id="7" name="Shape 5"/>
          <p:cNvSpPr/>
          <p:nvPr/>
        </p:nvSpPr>
        <p:spPr>
          <a:xfrm>
            <a:off x="429768" y="4251960"/>
            <a:ext cx="0" cy="640080"/>
          </a:xfrm>
          <a:prstGeom prst="line">
            <a:avLst/>
          </a:prstGeom>
          <a:noFill/>
          <a:ln w="19050">
            <a:solidFill>
              <a:srgbClr val="A16207"/>
            </a:solidFill>
            <a:prstDash val="solid"/>
          </a:ln>
        </p:spPr>
      </p:sp>
      <p:sp>
        <p:nvSpPr>
          <p:cNvPr id="8" name="Shape 6"/>
          <p:cNvSpPr/>
          <p:nvPr/>
        </p:nvSpPr>
        <p:spPr>
          <a:xfrm>
            <a:off x="374904" y="3977640"/>
            <a:ext cx="118872" cy="347472"/>
          </a:xfrm>
          <a:prstGeom prst="ellipse">
            <a:avLst/>
          </a:prstGeom>
          <a:solidFill>
            <a:srgbClr val="E5B53A"/>
          </a:solidFill>
          <a:ln/>
        </p:spPr>
      </p:sp>
      <p:sp>
        <p:nvSpPr>
          <p:cNvPr id="9" name="Shape 7"/>
          <p:cNvSpPr/>
          <p:nvPr/>
        </p:nvSpPr>
        <p:spPr>
          <a:xfrm>
            <a:off x="594360" y="4251960"/>
            <a:ext cx="0" cy="640080"/>
          </a:xfrm>
          <a:prstGeom prst="line">
            <a:avLst/>
          </a:prstGeom>
          <a:noFill/>
          <a:ln w="19050">
            <a:solidFill>
              <a:srgbClr val="A16207"/>
            </a:solidFill>
            <a:prstDash val="solid"/>
          </a:ln>
        </p:spPr>
      </p:sp>
      <p:sp>
        <p:nvSpPr>
          <p:cNvPr id="10" name="Shape 8"/>
          <p:cNvSpPr/>
          <p:nvPr/>
        </p:nvSpPr>
        <p:spPr>
          <a:xfrm>
            <a:off x="539496" y="3977640"/>
            <a:ext cx="118872" cy="347472"/>
          </a:xfrm>
          <a:prstGeom prst="ellipse">
            <a:avLst/>
          </a:prstGeom>
          <a:solidFill>
            <a:srgbClr val="E5B53A"/>
          </a:solidFill>
          <a:ln/>
        </p:spPr>
      </p:sp>
      <p:sp>
        <p:nvSpPr>
          <p:cNvPr id="11" name="Shape 9"/>
          <p:cNvSpPr/>
          <p:nvPr/>
        </p:nvSpPr>
        <p:spPr>
          <a:xfrm>
            <a:off x="758952" y="4251960"/>
            <a:ext cx="0" cy="640080"/>
          </a:xfrm>
          <a:prstGeom prst="line">
            <a:avLst/>
          </a:prstGeom>
          <a:noFill/>
          <a:ln w="19050">
            <a:solidFill>
              <a:srgbClr val="A16207"/>
            </a:solidFill>
            <a:prstDash val="solid"/>
          </a:ln>
        </p:spPr>
      </p:sp>
      <p:sp>
        <p:nvSpPr>
          <p:cNvPr id="12" name="Shape 10"/>
          <p:cNvSpPr/>
          <p:nvPr/>
        </p:nvSpPr>
        <p:spPr>
          <a:xfrm>
            <a:off x="704088" y="3977640"/>
            <a:ext cx="118872" cy="347472"/>
          </a:xfrm>
          <a:prstGeom prst="ellipse">
            <a:avLst/>
          </a:prstGeom>
          <a:solidFill>
            <a:srgbClr val="E5B53A"/>
          </a:solidFill>
          <a:ln/>
        </p:spPr>
      </p:sp>
      <p:sp>
        <p:nvSpPr>
          <p:cNvPr id="13" name="Shape 11"/>
          <p:cNvSpPr/>
          <p:nvPr/>
        </p:nvSpPr>
        <p:spPr>
          <a:xfrm>
            <a:off x="923544" y="4251960"/>
            <a:ext cx="0" cy="640080"/>
          </a:xfrm>
          <a:prstGeom prst="line">
            <a:avLst/>
          </a:prstGeom>
          <a:noFill/>
          <a:ln w="19050">
            <a:solidFill>
              <a:srgbClr val="A16207"/>
            </a:solidFill>
            <a:prstDash val="solid"/>
          </a:ln>
        </p:spPr>
      </p:sp>
      <p:sp>
        <p:nvSpPr>
          <p:cNvPr id="14" name="Shape 12"/>
          <p:cNvSpPr/>
          <p:nvPr/>
        </p:nvSpPr>
        <p:spPr>
          <a:xfrm>
            <a:off x="868680" y="3977640"/>
            <a:ext cx="118872" cy="347472"/>
          </a:xfrm>
          <a:prstGeom prst="ellipse">
            <a:avLst/>
          </a:prstGeom>
          <a:solidFill>
            <a:srgbClr val="E5B53A"/>
          </a:solidFill>
          <a:ln/>
        </p:spPr>
      </p:sp>
      <p:sp>
        <p:nvSpPr>
          <p:cNvPr id="15" name="Shape 13"/>
          <p:cNvSpPr/>
          <p:nvPr/>
        </p:nvSpPr>
        <p:spPr>
          <a:xfrm>
            <a:off x="1088136" y="4251960"/>
            <a:ext cx="0" cy="640080"/>
          </a:xfrm>
          <a:prstGeom prst="line">
            <a:avLst/>
          </a:prstGeom>
          <a:noFill/>
          <a:ln w="19050">
            <a:solidFill>
              <a:srgbClr val="A16207"/>
            </a:solidFill>
            <a:prstDash val="solid"/>
          </a:ln>
        </p:spPr>
      </p:sp>
      <p:sp>
        <p:nvSpPr>
          <p:cNvPr id="16" name="Shape 14"/>
          <p:cNvSpPr/>
          <p:nvPr/>
        </p:nvSpPr>
        <p:spPr>
          <a:xfrm>
            <a:off x="1033272" y="3977640"/>
            <a:ext cx="118872" cy="347472"/>
          </a:xfrm>
          <a:prstGeom prst="ellipse">
            <a:avLst/>
          </a:prstGeom>
          <a:solidFill>
            <a:srgbClr val="E5B53A"/>
          </a:solidFill>
          <a:ln/>
        </p:spPr>
      </p:sp>
      <p:sp>
        <p:nvSpPr>
          <p:cNvPr id="17" name="Shape 15"/>
          <p:cNvSpPr/>
          <p:nvPr/>
        </p:nvSpPr>
        <p:spPr>
          <a:xfrm>
            <a:off x="1252728" y="4251960"/>
            <a:ext cx="0" cy="640080"/>
          </a:xfrm>
          <a:prstGeom prst="line">
            <a:avLst/>
          </a:prstGeom>
          <a:noFill/>
          <a:ln w="19050">
            <a:solidFill>
              <a:srgbClr val="A16207"/>
            </a:solidFill>
            <a:prstDash val="solid"/>
          </a:ln>
        </p:spPr>
      </p:sp>
      <p:sp>
        <p:nvSpPr>
          <p:cNvPr id="18" name="Shape 16"/>
          <p:cNvSpPr/>
          <p:nvPr/>
        </p:nvSpPr>
        <p:spPr>
          <a:xfrm>
            <a:off x="1197864" y="3977640"/>
            <a:ext cx="118872" cy="347472"/>
          </a:xfrm>
          <a:prstGeom prst="ellipse">
            <a:avLst/>
          </a:prstGeom>
          <a:solidFill>
            <a:srgbClr val="E5B53A"/>
          </a:solidFill>
          <a:ln/>
        </p:spPr>
      </p:sp>
      <p:sp>
        <p:nvSpPr>
          <p:cNvPr id="19" name="Shape 17"/>
          <p:cNvSpPr/>
          <p:nvPr/>
        </p:nvSpPr>
        <p:spPr>
          <a:xfrm>
            <a:off x="1417320" y="4251960"/>
            <a:ext cx="0" cy="640080"/>
          </a:xfrm>
          <a:prstGeom prst="line">
            <a:avLst/>
          </a:prstGeom>
          <a:noFill/>
          <a:ln w="19050">
            <a:solidFill>
              <a:srgbClr val="A16207"/>
            </a:solidFill>
            <a:prstDash val="solid"/>
          </a:ln>
        </p:spPr>
      </p:sp>
      <p:sp>
        <p:nvSpPr>
          <p:cNvPr id="20" name="Shape 18"/>
          <p:cNvSpPr/>
          <p:nvPr/>
        </p:nvSpPr>
        <p:spPr>
          <a:xfrm>
            <a:off x="1362456" y="3977640"/>
            <a:ext cx="118872" cy="347472"/>
          </a:xfrm>
          <a:prstGeom prst="ellipse">
            <a:avLst/>
          </a:prstGeom>
          <a:solidFill>
            <a:srgbClr val="E5B53A"/>
          </a:solidFill>
          <a:ln/>
        </p:spPr>
      </p:sp>
      <p:sp>
        <p:nvSpPr>
          <p:cNvPr id="21" name="Shape 19"/>
          <p:cNvSpPr/>
          <p:nvPr/>
        </p:nvSpPr>
        <p:spPr>
          <a:xfrm>
            <a:off x="1581912" y="4251960"/>
            <a:ext cx="0" cy="640080"/>
          </a:xfrm>
          <a:prstGeom prst="line">
            <a:avLst/>
          </a:prstGeom>
          <a:noFill/>
          <a:ln w="19050">
            <a:solidFill>
              <a:srgbClr val="A16207"/>
            </a:solidFill>
            <a:prstDash val="solid"/>
          </a:ln>
        </p:spPr>
      </p:sp>
      <p:sp>
        <p:nvSpPr>
          <p:cNvPr id="22" name="Shape 20"/>
          <p:cNvSpPr/>
          <p:nvPr/>
        </p:nvSpPr>
        <p:spPr>
          <a:xfrm>
            <a:off x="1527048" y="3977640"/>
            <a:ext cx="118872" cy="347472"/>
          </a:xfrm>
          <a:prstGeom prst="ellipse">
            <a:avLst/>
          </a:prstGeom>
          <a:solidFill>
            <a:srgbClr val="E5B53A"/>
          </a:solidFill>
          <a:ln/>
        </p:spPr>
      </p:sp>
      <p:sp>
        <p:nvSpPr>
          <p:cNvPr id="23" name="Shape 21"/>
          <p:cNvSpPr/>
          <p:nvPr/>
        </p:nvSpPr>
        <p:spPr>
          <a:xfrm>
            <a:off x="1746504" y="4251960"/>
            <a:ext cx="0" cy="640080"/>
          </a:xfrm>
          <a:prstGeom prst="line">
            <a:avLst/>
          </a:prstGeom>
          <a:noFill/>
          <a:ln w="19050">
            <a:solidFill>
              <a:srgbClr val="A16207"/>
            </a:solidFill>
            <a:prstDash val="solid"/>
          </a:ln>
        </p:spPr>
      </p:sp>
      <p:sp>
        <p:nvSpPr>
          <p:cNvPr id="24" name="Shape 22"/>
          <p:cNvSpPr/>
          <p:nvPr/>
        </p:nvSpPr>
        <p:spPr>
          <a:xfrm>
            <a:off x="1691640" y="3977640"/>
            <a:ext cx="118872" cy="347472"/>
          </a:xfrm>
          <a:prstGeom prst="ellipse">
            <a:avLst/>
          </a:prstGeom>
          <a:solidFill>
            <a:srgbClr val="E5B53A"/>
          </a:solidFill>
          <a:ln/>
        </p:spPr>
      </p:sp>
      <p:sp>
        <p:nvSpPr>
          <p:cNvPr id="25" name="Shape 23"/>
          <p:cNvSpPr/>
          <p:nvPr/>
        </p:nvSpPr>
        <p:spPr>
          <a:xfrm>
            <a:off x="1911096" y="4251960"/>
            <a:ext cx="0" cy="640080"/>
          </a:xfrm>
          <a:prstGeom prst="line">
            <a:avLst/>
          </a:prstGeom>
          <a:noFill/>
          <a:ln w="19050">
            <a:solidFill>
              <a:srgbClr val="A16207"/>
            </a:solidFill>
            <a:prstDash val="solid"/>
          </a:ln>
        </p:spPr>
      </p:sp>
      <p:sp>
        <p:nvSpPr>
          <p:cNvPr id="26" name="Shape 24"/>
          <p:cNvSpPr/>
          <p:nvPr/>
        </p:nvSpPr>
        <p:spPr>
          <a:xfrm>
            <a:off x="1856232" y="3977640"/>
            <a:ext cx="118872" cy="347472"/>
          </a:xfrm>
          <a:prstGeom prst="ellipse">
            <a:avLst/>
          </a:prstGeom>
          <a:solidFill>
            <a:srgbClr val="E5B53A"/>
          </a:solidFill>
          <a:ln/>
        </p:spPr>
      </p:sp>
      <p:sp>
        <p:nvSpPr>
          <p:cNvPr id="27" name="Shape 25"/>
          <p:cNvSpPr/>
          <p:nvPr/>
        </p:nvSpPr>
        <p:spPr>
          <a:xfrm>
            <a:off x="2075688" y="4251960"/>
            <a:ext cx="0" cy="640080"/>
          </a:xfrm>
          <a:prstGeom prst="line">
            <a:avLst/>
          </a:prstGeom>
          <a:noFill/>
          <a:ln w="19050">
            <a:solidFill>
              <a:srgbClr val="A16207"/>
            </a:solidFill>
            <a:prstDash val="solid"/>
          </a:ln>
        </p:spPr>
      </p:sp>
      <p:sp>
        <p:nvSpPr>
          <p:cNvPr id="28" name="Shape 26"/>
          <p:cNvSpPr/>
          <p:nvPr/>
        </p:nvSpPr>
        <p:spPr>
          <a:xfrm>
            <a:off x="2020824" y="3977640"/>
            <a:ext cx="118872" cy="347472"/>
          </a:xfrm>
          <a:prstGeom prst="ellipse">
            <a:avLst/>
          </a:prstGeom>
          <a:solidFill>
            <a:srgbClr val="E5B53A"/>
          </a:solidFill>
          <a:ln/>
        </p:spPr>
      </p:sp>
      <p:sp>
        <p:nvSpPr>
          <p:cNvPr id="29" name="Shape 27"/>
          <p:cNvSpPr/>
          <p:nvPr/>
        </p:nvSpPr>
        <p:spPr>
          <a:xfrm>
            <a:off x="2240280" y="4251960"/>
            <a:ext cx="0" cy="640080"/>
          </a:xfrm>
          <a:prstGeom prst="line">
            <a:avLst/>
          </a:prstGeom>
          <a:noFill/>
          <a:ln w="19050">
            <a:solidFill>
              <a:srgbClr val="A16207"/>
            </a:solidFill>
            <a:prstDash val="solid"/>
          </a:ln>
        </p:spPr>
      </p:sp>
      <p:sp>
        <p:nvSpPr>
          <p:cNvPr id="30" name="Shape 28"/>
          <p:cNvSpPr/>
          <p:nvPr/>
        </p:nvSpPr>
        <p:spPr>
          <a:xfrm>
            <a:off x="2185416" y="3977640"/>
            <a:ext cx="118872" cy="347472"/>
          </a:xfrm>
          <a:prstGeom prst="ellipse">
            <a:avLst/>
          </a:prstGeom>
          <a:solidFill>
            <a:srgbClr val="E5B53A"/>
          </a:solidFill>
          <a:ln/>
        </p:spPr>
      </p:sp>
      <p:sp>
        <p:nvSpPr>
          <p:cNvPr id="31" name="Shape 29"/>
          <p:cNvSpPr/>
          <p:nvPr/>
        </p:nvSpPr>
        <p:spPr>
          <a:xfrm>
            <a:off x="2404872" y="4251960"/>
            <a:ext cx="0" cy="640080"/>
          </a:xfrm>
          <a:prstGeom prst="line">
            <a:avLst/>
          </a:prstGeom>
          <a:noFill/>
          <a:ln w="19050">
            <a:solidFill>
              <a:srgbClr val="A16207"/>
            </a:solidFill>
            <a:prstDash val="solid"/>
          </a:ln>
        </p:spPr>
      </p:sp>
      <p:sp>
        <p:nvSpPr>
          <p:cNvPr id="32" name="Shape 30"/>
          <p:cNvSpPr/>
          <p:nvPr/>
        </p:nvSpPr>
        <p:spPr>
          <a:xfrm>
            <a:off x="2350008" y="3977640"/>
            <a:ext cx="118872" cy="347472"/>
          </a:xfrm>
          <a:prstGeom prst="ellipse">
            <a:avLst/>
          </a:prstGeom>
          <a:solidFill>
            <a:srgbClr val="E5B53A"/>
          </a:solidFill>
          <a:ln/>
        </p:spPr>
      </p:sp>
      <p:sp>
        <p:nvSpPr>
          <p:cNvPr id="33" name="Shape 31"/>
          <p:cNvSpPr/>
          <p:nvPr/>
        </p:nvSpPr>
        <p:spPr>
          <a:xfrm>
            <a:off x="2569464" y="4251960"/>
            <a:ext cx="0" cy="640080"/>
          </a:xfrm>
          <a:prstGeom prst="line">
            <a:avLst/>
          </a:prstGeom>
          <a:noFill/>
          <a:ln w="19050">
            <a:solidFill>
              <a:srgbClr val="A16207"/>
            </a:solidFill>
            <a:prstDash val="solid"/>
          </a:ln>
        </p:spPr>
      </p:sp>
      <p:sp>
        <p:nvSpPr>
          <p:cNvPr id="34" name="Shape 32"/>
          <p:cNvSpPr/>
          <p:nvPr/>
        </p:nvSpPr>
        <p:spPr>
          <a:xfrm>
            <a:off x="2514600" y="3977640"/>
            <a:ext cx="118872" cy="347472"/>
          </a:xfrm>
          <a:prstGeom prst="ellipse">
            <a:avLst/>
          </a:prstGeom>
          <a:solidFill>
            <a:srgbClr val="E5B53A"/>
          </a:solidFill>
          <a:ln/>
        </p:spPr>
      </p:sp>
      <p:sp>
        <p:nvSpPr>
          <p:cNvPr id="35" name="Shape 33"/>
          <p:cNvSpPr/>
          <p:nvPr/>
        </p:nvSpPr>
        <p:spPr>
          <a:xfrm>
            <a:off x="2734056" y="4251960"/>
            <a:ext cx="0" cy="640080"/>
          </a:xfrm>
          <a:prstGeom prst="line">
            <a:avLst/>
          </a:prstGeom>
          <a:noFill/>
          <a:ln w="19050">
            <a:solidFill>
              <a:srgbClr val="A16207"/>
            </a:solidFill>
            <a:prstDash val="solid"/>
          </a:ln>
        </p:spPr>
      </p:sp>
      <p:sp>
        <p:nvSpPr>
          <p:cNvPr id="36" name="Shape 34"/>
          <p:cNvSpPr/>
          <p:nvPr/>
        </p:nvSpPr>
        <p:spPr>
          <a:xfrm>
            <a:off x="2679192" y="3977640"/>
            <a:ext cx="118872" cy="347472"/>
          </a:xfrm>
          <a:prstGeom prst="ellipse">
            <a:avLst/>
          </a:prstGeom>
          <a:solidFill>
            <a:srgbClr val="E5B53A"/>
          </a:solidFill>
          <a:ln/>
        </p:spPr>
      </p:sp>
      <p:sp>
        <p:nvSpPr>
          <p:cNvPr id="37" name="Shape 35"/>
          <p:cNvSpPr/>
          <p:nvPr/>
        </p:nvSpPr>
        <p:spPr>
          <a:xfrm>
            <a:off x="2898648" y="4251960"/>
            <a:ext cx="0" cy="640080"/>
          </a:xfrm>
          <a:prstGeom prst="line">
            <a:avLst/>
          </a:prstGeom>
          <a:noFill/>
          <a:ln w="19050">
            <a:solidFill>
              <a:srgbClr val="A16207"/>
            </a:solidFill>
            <a:prstDash val="solid"/>
          </a:ln>
        </p:spPr>
      </p:sp>
      <p:sp>
        <p:nvSpPr>
          <p:cNvPr id="38" name="Shape 36"/>
          <p:cNvSpPr/>
          <p:nvPr/>
        </p:nvSpPr>
        <p:spPr>
          <a:xfrm>
            <a:off x="2843784" y="3977640"/>
            <a:ext cx="118872" cy="347472"/>
          </a:xfrm>
          <a:prstGeom prst="ellipse">
            <a:avLst/>
          </a:prstGeom>
          <a:solidFill>
            <a:srgbClr val="E5B53A"/>
          </a:solidFill>
          <a:ln/>
        </p:spPr>
      </p:sp>
      <p:sp>
        <p:nvSpPr>
          <p:cNvPr id="39" name="Shape 37"/>
          <p:cNvSpPr/>
          <p:nvPr/>
        </p:nvSpPr>
        <p:spPr>
          <a:xfrm>
            <a:off x="3063240" y="4251960"/>
            <a:ext cx="0" cy="640080"/>
          </a:xfrm>
          <a:prstGeom prst="line">
            <a:avLst/>
          </a:prstGeom>
          <a:noFill/>
          <a:ln w="19050">
            <a:solidFill>
              <a:srgbClr val="A16207"/>
            </a:solidFill>
            <a:prstDash val="solid"/>
          </a:ln>
        </p:spPr>
      </p:sp>
      <p:sp>
        <p:nvSpPr>
          <p:cNvPr id="40" name="Shape 38"/>
          <p:cNvSpPr/>
          <p:nvPr/>
        </p:nvSpPr>
        <p:spPr>
          <a:xfrm>
            <a:off x="3008376" y="3977640"/>
            <a:ext cx="118872" cy="347472"/>
          </a:xfrm>
          <a:prstGeom prst="ellipse">
            <a:avLst/>
          </a:prstGeom>
          <a:solidFill>
            <a:srgbClr val="E5B53A"/>
          </a:solidFill>
          <a:ln/>
        </p:spPr>
      </p:sp>
      <p:sp>
        <p:nvSpPr>
          <p:cNvPr id="41" name="Shape 39"/>
          <p:cNvSpPr/>
          <p:nvPr/>
        </p:nvSpPr>
        <p:spPr>
          <a:xfrm>
            <a:off x="3227832" y="4251960"/>
            <a:ext cx="0" cy="640080"/>
          </a:xfrm>
          <a:prstGeom prst="line">
            <a:avLst/>
          </a:prstGeom>
          <a:noFill/>
          <a:ln w="19050">
            <a:solidFill>
              <a:srgbClr val="A16207"/>
            </a:solidFill>
            <a:prstDash val="solid"/>
          </a:ln>
        </p:spPr>
      </p:sp>
      <p:sp>
        <p:nvSpPr>
          <p:cNvPr id="42" name="Shape 40"/>
          <p:cNvSpPr/>
          <p:nvPr/>
        </p:nvSpPr>
        <p:spPr>
          <a:xfrm>
            <a:off x="3172968" y="3977640"/>
            <a:ext cx="118872" cy="347472"/>
          </a:xfrm>
          <a:prstGeom prst="ellipse">
            <a:avLst/>
          </a:prstGeom>
          <a:solidFill>
            <a:srgbClr val="E5B53A"/>
          </a:solidFill>
          <a:ln/>
        </p:spPr>
      </p:sp>
      <p:sp>
        <p:nvSpPr>
          <p:cNvPr id="43" name="Shape 41"/>
          <p:cNvSpPr/>
          <p:nvPr/>
        </p:nvSpPr>
        <p:spPr>
          <a:xfrm>
            <a:off x="3392424" y="4251960"/>
            <a:ext cx="0" cy="640080"/>
          </a:xfrm>
          <a:prstGeom prst="line">
            <a:avLst/>
          </a:prstGeom>
          <a:noFill/>
          <a:ln w="19050">
            <a:solidFill>
              <a:srgbClr val="A16207"/>
            </a:solidFill>
            <a:prstDash val="solid"/>
          </a:ln>
        </p:spPr>
      </p:sp>
      <p:sp>
        <p:nvSpPr>
          <p:cNvPr id="44" name="Shape 42"/>
          <p:cNvSpPr/>
          <p:nvPr/>
        </p:nvSpPr>
        <p:spPr>
          <a:xfrm>
            <a:off x="3337560" y="3977640"/>
            <a:ext cx="118872" cy="347472"/>
          </a:xfrm>
          <a:prstGeom prst="ellipse">
            <a:avLst/>
          </a:prstGeom>
          <a:solidFill>
            <a:srgbClr val="E5B53A"/>
          </a:solidFill>
          <a:ln/>
        </p:spPr>
      </p:sp>
      <p:sp>
        <p:nvSpPr>
          <p:cNvPr id="45" name="Shape 43"/>
          <p:cNvSpPr/>
          <p:nvPr/>
        </p:nvSpPr>
        <p:spPr>
          <a:xfrm>
            <a:off x="3557016" y="4251960"/>
            <a:ext cx="0" cy="640080"/>
          </a:xfrm>
          <a:prstGeom prst="line">
            <a:avLst/>
          </a:prstGeom>
          <a:noFill/>
          <a:ln w="19050">
            <a:solidFill>
              <a:srgbClr val="A16207"/>
            </a:solidFill>
            <a:prstDash val="solid"/>
          </a:ln>
        </p:spPr>
      </p:sp>
      <p:sp>
        <p:nvSpPr>
          <p:cNvPr id="46" name="Shape 44"/>
          <p:cNvSpPr/>
          <p:nvPr/>
        </p:nvSpPr>
        <p:spPr>
          <a:xfrm>
            <a:off x="3502152" y="3977640"/>
            <a:ext cx="118872" cy="347472"/>
          </a:xfrm>
          <a:prstGeom prst="ellipse">
            <a:avLst/>
          </a:prstGeom>
          <a:solidFill>
            <a:srgbClr val="E5B53A"/>
          </a:solidFill>
          <a:ln/>
        </p:spPr>
      </p:sp>
      <p:sp>
        <p:nvSpPr>
          <p:cNvPr id="47" name="Shape 45"/>
          <p:cNvSpPr/>
          <p:nvPr/>
        </p:nvSpPr>
        <p:spPr>
          <a:xfrm>
            <a:off x="3721608" y="4251960"/>
            <a:ext cx="0" cy="640080"/>
          </a:xfrm>
          <a:prstGeom prst="line">
            <a:avLst/>
          </a:prstGeom>
          <a:noFill/>
          <a:ln w="19050">
            <a:solidFill>
              <a:srgbClr val="A16207"/>
            </a:solidFill>
            <a:prstDash val="solid"/>
          </a:ln>
        </p:spPr>
      </p:sp>
      <p:sp>
        <p:nvSpPr>
          <p:cNvPr id="48" name="Shape 46"/>
          <p:cNvSpPr/>
          <p:nvPr/>
        </p:nvSpPr>
        <p:spPr>
          <a:xfrm>
            <a:off x="3666744" y="3977640"/>
            <a:ext cx="118872" cy="347472"/>
          </a:xfrm>
          <a:prstGeom prst="ellipse">
            <a:avLst/>
          </a:prstGeom>
          <a:solidFill>
            <a:srgbClr val="E5B53A"/>
          </a:solidFill>
          <a:ln/>
        </p:spPr>
      </p:sp>
      <p:sp>
        <p:nvSpPr>
          <p:cNvPr id="49" name="Shape 47"/>
          <p:cNvSpPr/>
          <p:nvPr/>
        </p:nvSpPr>
        <p:spPr>
          <a:xfrm>
            <a:off x="3886200" y="4251960"/>
            <a:ext cx="0" cy="640080"/>
          </a:xfrm>
          <a:prstGeom prst="line">
            <a:avLst/>
          </a:prstGeom>
          <a:noFill/>
          <a:ln w="19050">
            <a:solidFill>
              <a:srgbClr val="A16207"/>
            </a:solidFill>
            <a:prstDash val="solid"/>
          </a:ln>
        </p:spPr>
      </p:sp>
      <p:sp>
        <p:nvSpPr>
          <p:cNvPr id="50" name="Shape 48"/>
          <p:cNvSpPr/>
          <p:nvPr/>
        </p:nvSpPr>
        <p:spPr>
          <a:xfrm>
            <a:off x="3831336" y="3977640"/>
            <a:ext cx="118872" cy="347472"/>
          </a:xfrm>
          <a:prstGeom prst="ellipse">
            <a:avLst/>
          </a:prstGeom>
          <a:solidFill>
            <a:srgbClr val="E5B53A"/>
          </a:solidFill>
          <a:ln/>
        </p:spPr>
      </p:sp>
      <p:sp>
        <p:nvSpPr>
          <p:cNvPr id="51" name="Shape 49"/>
          <p:cNvSpPr/>
          <p:nvPr/>
        </p:nvSpPr>
        <p:spPr>
          <a:xfrm>
            <a:off x="4050792" y="4251960"/>
            <a:ext cx="0" cy="640080"/>
          </a:xfrm>
          <a:prstGeom prst="line">
            <a:avLst/>
          </a:prstGeom>
          <a:noFill/>
          <a:ln w="19050">
            <a:solidFill>
              <a:srgbClr val="A16207"/>
            </a:solidFill>
            <a:prstDash val="solid"/>
          </a:ln>
        </p:spPr>
      </p:sp>
      <p:sp>
        <p:nvSpPr>
          <p:cNvPr id="52" name="Shape 50"/>
          <p:cNvSpPr/>
          <p:nvPr/>
        </p:nvSpPr>
        <p:spPr>
          <a:xfrm>
            <a:off x="3995928" y="3977640"/>
            <a:ext cx="118872" cy="347472"/>
          </a:xfrm>
          <a:prstGeom prst="ellipse">
            <a:avLst/>
          </a:prstGeom>
          <a:solidFill>
            <a:srgbClr val="E5B53A"/>
          </a:solidFill>
          <a:ln/>
        </p:spPr>
      </p:sp>
      <p:sp>
        <p:nvSpPr>
          <p:cNvPr id="53" name="Shape 51"/>
          <p:cNvSpPr/>
          <p:nvPr/>
        </p:nvSpPr>
        <p:spPr>
          <a:xfrm>
            <a:off x="4215384" y="4251960"/>
            <a:ext cx="0" cy="640080"/>
          </a:xfrm>
          <a:prstGeom prst="line">
            <a:avLst/>
          </a:prstGeom>
          <a:noFill/>
          <a:ln w="19050">
            <a:solidFill>
              <a:srgbClr val="A16207"/>
            </a:solidFill>
            <a:prstDash val="solid"/>
          </a:ln>
        </p:spPr>
      </p:sp>
      <p:sp>
        <p:nvSpPr>
          <p:cNvPr id="54" name="Shape 52"/>
          <p:cNvSpPr/>
          <p:nvPr/>
        </p:nvSpPr>
        <p:spPr>
          <a:xfrm>
            <a:off x="4160520" y="3977640"/>
            <a:ext cx="118872" cy="347472"/>
          </a:xfrm>
          <a:prstGeom prst="ellipse">
            <a:avLst/>
          </a:prstGeom>
          <a:solidFill>
            <a:srgbClr val="E5B53A"/>
          </a:solidFill>
          <a:ln/>
        </p:spPr>
      </p:sp>
      <p:sp>
        <p:nvSpPr>
          <p:cNvPr id="55" name="Shape 53"/>
          <p:cNvSpPr/>
          <p:nvPr/>
        </p:nvSpPr>
        <p:spPr>
          <a:xfrm>
            <a:off x="4379976" y="4251960"/>
            <a:ext cx="0" cy="640080"/>
          </a:xfrm>
          <a:prstGeom prst="line">
            <a:avLst/>
          </a:prstGeom>
          <a:noFill/>
          <a:ln w="19050">
            <a:solidFill>
              <a:srgbClr val="A16207"/>
            </a:solidFill>
            <a:prstDash val="solid"/>
          </a:ln>
        </p:spPr>
      </p:sp>
      <p:sp>
        <p:nvSpPr>
          <p:cNvPr id="56" name="Shape 54"/>
          <p:cNvSpPr/>
          <p:nvPr/>
        </p:nvSpPr>
        <p:spPr>
          <a:xfrm>
            <a:off x="4325112" y="3977640"/>
            <a:ext cx="118872" cy="347472"/>
          </a:xfrm>
          <a:prstGeom prst="ellipse">
            <a:avLst/>
          </a:prstGeom>
          <a:solidFill>
            <a:srgbClr val="E5B53A"/>
          </a:solidFill>
          <a:ln/>
        </p:spPr>
      </p:sp>
      <p:sp>
        <p:nvSpPr>
          <p:cNvPr id="57" name="Shape 55"/>
          <p:cNvSpPr/>
          <p:nvPr/>
        </p:nvSpPr>
        <p:spPr>
          <a:xfrm>
            <a:off x="4544568" y="4251960"/>
            <a:ext cx="0" cy="640080"/>
          </a:xfrm>
          <a:prstGeom prst="line">
            <a:avLst/>
          </a:prstGeom>
          <a:noFill/>
          <a:ln w="19050">
            <a:solidFill>
              <a:srgbClr val="A16207"/>
            </a:solidFill>
            <a:prstDash val="solid"/>
          </a:ln>
        </p:spPr>
      </p:sp>
      <p:sp>
        <p:nvSpPr>
          <p:cNvPr id="58" name="Shape 56"/>
          <p:cNvSpPr/>
          <p:nvPr/>
        </p:nvSpPr>
        <p:spPr>
          <a:xfrm>
            <a:off x="4489704" y="3977640"/>
            <a:ext cx="118872" cy="347472"/>
          </a:xfrm>
          <a:prstGeom prst="ellipse">
            <a:avLst/>
          </a:prstGeom>
          <a:solidFill>
            <a:srgbClr val="E5B53A"/>
          </a:solidFill>
          <a:ln/>
        </p:spPr>
      </p:sp>
      <p:sp>
        <p:nvSpPr>
          <p:cNvPr id="59" name="Shape 57"/>
          <p:cNvSpPr/>
          <p:nvPr/>
        </p:nvSpPr>
        <p:spPr>
          <a:xfrm>
            <a:off x="4709160" y="4251960"/>
            <a:ext cx="0" cy="640080"/>
          </a:xfrm>
          <a:prstGeom prst="line">
            <a:avLst/>
          </a:prstGeom>
          <a:noFill/>
          <a:ln w="19050">
            <a:solidFill>
              <a:srgbClr val="A16207"/>
            </a:solidFill>
            <a:prstDash val="solid"/>
          </a:ln>
        </p:spPr>
      </p:sp>
      <p:sp>
        <p:nvSpPr>
          <p:cNvPr id="60" name="Shape 58"/>
          <p:cNvSpPr/>
          <p:nvPr/>
        </p:nvSpPr>
        <p:spPr>
          <a:xfrm>
            <a:off x="4654296" y="3977640"/>
            <a:ext cx="118872" cy="347472"/>
          </a:xfrm>
          <a:prstGeom prst="ellipse">
            <a:avLst/>
          </a:prstGeom>
          <a:solidFill>
            <a:srgbClr val="E5B53A"/>
          </a:solidFill>
          <a:ln/>
        </p:spPr>
      </p:sp>
      <p:sp>
        <p:nvSpPr>
          <p:cNvPr id="61" name="Shape 59"/>
          <p:cNvSpPr/>
          <p:nvPr/>
        </p:nvSpPr>
        <p:spPr>
          <a:xfrm>
            <a:off x="4873752" y="4251960"/>
            <a:ext cx="0" cy="640080"/>
          </a:xfrm>
          <a:prstGeom prst="line">
            <a:avLst/>
          </a:prstGeom>
          <a:noFill/>
          <a:ln w="19050">
            <a:solidFill>
              <a:srgbClr val="A16207"/>
            </a:solidFill>
            <a:prstDash val="solid"/>
          </a:ln>
        </p:spPr>
      </p:sp>
      <p:sp>
        <p:nvSpPr>
          <p:cNvPr id="62" name="Shape 60"/>
          <p:cNvSpPr/>
          <p:nvPr/>
        </p:nvSpPr>
        <p:spPr>
          <a:xfrm>
            <a:off x="4818888" y="3977640"/>
            <a:ext cx="118872" cy="347472"/>
          </a:xfrm>
          <a:prstGeom prst="ellipse">
            <a:avLst/>
          </a:prstGeom>
          <a:solidFill>
            <a:srgbClr val="E5B53A"/>
          </a:solidFill>
          <a:ln/>
        </p:spPr>
      </p:sp>
      <p:sp>
        <p:nvSpPr>
          <p:cNvPr id="63" name="Shape 61"/>
          <p:cNvSpPr/>
          <p:nvPr/>
        </p:nvSpPr>
        <p:spPr>
          <a:xfrm>
            <a:off x="5038344" y="4251960"/>
            <a:ext cx="0" cy="640080"/>
          </a:xfrm>
          <a:prstGeom prst="line">
            <a:avLst/>
          </a:prstGeom>
          <a:noFill/>
          <a:ln w="19050">
            <a:solidFill>
              <a:srgbClr val="A16207"/>
            </a:solidFill>
            <a:prstDash val="solid"/>
          </a:ln>
        </p:spPr>
      </p:sp>
      <p:sp>
        <p:nvSpPr>
          <p:cNvPr id="64" name="Shape 62"/>
          <p:cNvSpPr/>
          <p:nvPr/>
        </p:nvSpPr>
        <p:spPr>
          <a:xfrm>
            <a:off x="4983480" y="3977640"/>
            <a:ext cx="118872" cy="347472"/>
          </a:xfrm>
          <a:prstGeom prst="ellipse">
            <a:avLst/>
          </a:prstGeom>
          <a:solidFill>
            <a:srgbClr val="E5B53A"/>
          </a:solidFill>
          <a:ln/>
        </p:spPr>
      </p:sp>
      <p:sp>
        <p:nvSpPr>
          <p:cNvPr id="65" name="Shape 63"/>
          <p:cNvSpPr/>
          <p:nvPr/>
        </p:nvSpPr>
        <p:spPr>
          <a:xfrm>
            <a:off x="5202936" y="4251960"/>
            <a:ext cx="0" cy="640080"/>
          </a:xfrm>
          <a:prstGeom prst="line">
            <a:avLst/>
          </a:prstGeom>
          <a:noFill/>
          <a:ln w="19050">
            <a:solidFill>
              <a:srgbClr val="A16207"/>
            </a:solidFill>
            <a:prstDash val="solid"/>
          </a:ln>
        </p:spPr>
      </p:sp>
      <p:sp>
        <p:nvSpPr>
          <p:cNvPr id="66" name="Shape 64"/>
          <p:cNvSpPr/>
          <p:nvPr/>
        </p:nvSpPr>
        <p:spPr>
          <a:xfrm>
            <a:off x="5148072" y="3977640"/>
            <a:ext cx="118872" cy="347472"/>
          </a:xfrm>
          <a:prstGeom prst="ellipse">
            <a:avLst/>
          </a:prstGeom>
          <a:solidFill>
            <a:srgbClr val="E5B53A"/>
          </a:solidFill>
          <a:ln/>
        </p:spPr>
      </p:sp>
      <p:sp>
        <p:nvSpPr>
          <p:cNvPr id="67" name="Shape 65"/>
          <p:cNvSpPr/>
          <p:nvPr/>
        </p:nvSpPr>
        <p:spPr>
          <a:xfrm>
            <a:off x="5367528" y="4251960"/>
            <a:ext cx="0" cy="640080"/>
          </a:xfrm>
          <a:prstGeom prst="line">
            <a:avLst/>
          </a:prstGeom>
          <a:noFill/>
          <a:ln w="19050">
            <a:solidFill>
              <a:srgbClr val="A16207"/>
            </a:solidFill>
            <a:prstDash val="solid"/>
          </a:ln>
        </p:spPr>
      </p:sp>
      <p:sp>
        <p:nvSpPr>
          <p:cNvPr id="68" name="Shape 66"/>
          <p:cNvSpPr/>
          <p:nvPr/>
        </p:nvSpPr>
        <p:spPr>
          <a:xfrm>
            <a:off x="5312664" y="3977640"/>
            <a:ext cx="118872" cy="347472"/>
          </a:xfrm>
          <a:prstGeom prst="ellipse">
            <a:avLst/>
          </a:prstGeom>
          <a:solidFill>
            <a:srgbClr val="E5B53A"/>
          </a:solidFill>
          <a:ln/>
        </p:spPr>
      </p:sp>
      <p:sp>
        <p:nvSpPr>
          <p:cNvPr id="69" name="Shape 67"/>
          <p:cNvSpPr/>
          <p:nvPr/>
        </p:nvSpPr>
        <p:spPr>
          <a:xfrm>
            <a:off x="5532120" y="4251960"/>
            <a:ext cx="0" cy="640080"/>
          </a:xfrm>
          <a:prstGeom prst="line">
            <a:avLst/>
          </a:prstGeom>
          <a:noFill/>
          <a:ln w="19050">
            <a:solidFill>
              <a:srgbClr val="A16207"/>
            </a:solidFill>
            <a:prstDash val="solid"/>
          </a:ln>
        </p:spPr>
      </p:sp>
      <p:sp>
        <p:nvSpPr>
          <p:cNvPr id="70" name="Shape 68"/>
          <p:cNvSpPr/>
          <p:nvPr/>
        </p:nvSpPr>
        <p:spPr>
          <a:xfrm>
            <a:off x="5477256" y="3977640"/>
            <a:ext cx="118872" cy="347472"/>
          </a:xfrm>
          <a:prstGeom prst="ellipse">
            <a:avLst/>
          </a:prstGeom>
          <a:solidFill>
            <a:srgbClr val="E5B53A"/>
          </a:solidFill>
          <a:ln/>
        </p:spPr>
      </p:sp>
      <p:sp>
        <p:nvSpPr>
          <p:cNvPr id="71" name="Shape 69"/>
          <p:cNvSpPr/>
          <p:nvPr/>
        </p:nvSpPr>
        <p:spPr>
          <a:xfrm>
            <a:off x="5696712" y="4251960"/>
            <a:ext cx="0" cy="640080"/>
          </a:xfrm>
          <a:prstGeom prst="line">
            <a:avLst/>
          </a:prstGeom>
          <a:noFill/>
          <a:ln w="19050">
            <a:solidFill>
              <a:srgbClr val="A16207"/>
            </a:solidFill>
            <a:prstDash val="solid"/>
          </a:ln>
        </p:spPr>
      </p:sp>
      <p:sp>
        <p:nvSpPr>
          <p:cNvPr id="72" name="Shape 70"/>
          <p:cNvSpPr/>
          <p:nvPr/>
        </p:nvSpPr>
        <p:spPr>
          <a:xfrm>
            <a:off x="5641848" y="3977640"/>
            <a:ext cx="118872" cy="347472"/>
          </a:xfrm>
          <a:prstGeom prst="ellipse">
            <a:avLst/>
          </a:prstGeom>
          <a:solidFill>
            <a:srgbClr val="E5B53A"/>
          </a:solidFill>
          <a:ln/>
        </p:spPr>
      </p:sp>
      <p:sp>
        <p:nvSpPr>
          <p:cNvPr id="73" name="Shape 71"/>
          <p:cNvSpPr/>
          <p:nvPr/>
        </p:nvSpPr>
        <p:spPr>
          <a:xfrm>
            <a:off x="5861304" y="4251960"/>
            <a:ext cx="0" cy="640080"/>
          </a:xfrm>
          <a:prstGeom prst="line">
            <a:avLst/>
          </a:prstGeom>
          <a:noFill/>
          <a:ln w="19050">
            <a:solidFill>
              <a:srgbClr val="A16207"/>
            </a:solidFill>
            <a:prstDash val="solid"/>
          </a:ln>
        </p:spPr>
      </p:sp>
      <p:sp>
        <p:nvSpPr>
          <p:cNvPr id="74" name="Shape 72"/>
          <p:cNvSpPr/>
          <p:nvPr/>
        </p:nvSpPr>
        <p:spPr>
          <a:xfrm>
            <a:off x="5806440" y="3977640"/>
            <a:ext cx="118872" cy="347472"/>
          </a:xfrm>
          <a:prstGeom prst="ellipse">
            <a:avLst/>
          </a:prstGeom>
          <a:solidFill>
            <a:srgbClr val="E5B53A"/>
          </a:solidFill>
          <a:ln/>
        </p:spPr>
      </p:sp>
      <p:sp>
        <p:nvSpPr>
          <p:cNvPr id="75" name="Shape 73"/>
          <p:cNvSpPr/>
          <p:nvPr/>
        </p:nvSpPr>
        <p:spPr>
          <a:xfrm>
            <a:off x="6025896" y="4251960"/>
            <a:ext cx="0" cy="640080"/>
          </a:xfrm>
          <a:prstGeom prst="line">
            <a:avLst/>
          </a:prstGeom>
          <a:noFill/>
          <a:ln w="19050">
            <a:solidFill>
              <a:srgbClr val="A16207"/>
            </a:solidFill>
            <a:prstDash val="solid"/>
          </a:ln>
        </p:spPr>
      </p:sp>
      <p:sp>
        <p:nvSpPr>
          <p:cNvPr id="76" name="Shape 74"/>
          <p:cNvSpPr/>
          <p:nvPr/>
        </p:nvSpPr>
        <p:spPr>
          <a:xfrm>
            <a:off x="5971032" y="3977640"/>
            <a:ext cx="118872" cy="347472"/>
          </a:xfrm>
          <a:prstGeom prst="ellipse">
            <a:avLst/>
          </a:prstGeom>
          <a:solidFill>
            <a:srgbClr val="E5B53A"/>
          </a:solidFill>
          <a:ln/>
        </p:spPr>
      </p:sp>
      <p:sp>
        <p:nvSpPr>
          <p:cNvPr id="77" name="Shape 75"/>
          <p:cNvSpPr/>
          <p:nvPr/>
        </p:nvSpPr>
        <p:spPr>
          <a:xfrm>
            <a:off x="6190488" y="4251960"/>
            <a:ext cx="0" cy="640080"/>
          </a:xfrm>
          <a:prstGeom prst="line">
            <a:avLst/>
          </a:prstGeom>
          <a:noFill/>
          <a:ln w="19050">
            <a:solidFill>
              <a:srgbClr val="A16207"/>
            </a:solidFill>
            <a:prstDash val="solid"/>
          </a:ln>
        </p:spPr>
      </p:sp>
      <p:sp>
        <p:nvSpPr>
          <p:cNvPr id="78" name="Shape 76"/>
          <p:cNvSpPr/>
          <p:nvPr/>
        </p:nvSpPr>
        <p:spPr>
          <a:xfrm>
            <a:off x="6135624" y="3977640"/>
            <a:ext cx="118872" cy="347472"/>
          </a:xfrm>
          <a:prstGeom prst="ellipse">
            <a:avLst/>
          </a:prstGeom>
          <a:solidFill>
            <a:srgbClr val="E5B53A"/>
          </a:solidFill>
          <a:ln/>
        </p:spPr>
      </p:sp>
      <p:sp>
        <p:nvSpPr>
          <p:cNvPr id="79" name="Shape 77"/>
          <p:cNvSpPr/>
          <p:nvPr/>
        </p:nvSpPr>
        <p:spPr>
          <a:xfrm>
            <a:off x="6355080" y="4251960"/>
            <a:ext cx="0" cy="640080"/>
          </a:xfrm>
          <a:prstGeom prst="line">
            <a:avLst/>
          </a:prstGeom>
          <a:noFill/>
          <a:ln w="19050">
            <a:solidFill>
              <a:srgbClr val="A16207"/>
            </a:solidFill>
            <a:prstDash val="solid"/>
          </a:ln>
        </p:spPr>
      </p:sp>
      <p:sp>
        <p:nvSpPr>
          <p:cNvPr id="80" name="Shape 78"/>
          <p:cNvSpPr/>
          <p:nvPr/>
        </p:nvSpPr>
        <p:spPr>
          <a:xfrm>
            <a:off x="6300216" y="3977640"/>
            <a:ext cx="118872" cy="347472"/>
          </a:xfrm>
          <a:prstGeom prst="ellipse">
            <a:avLst/>
          </a:prstGeom>
          <a:solidFill>
            <a:srgbClr val="E5B53A"/>
          </a:solidFill>
          <a:ln/>
        </p:spPr>
      </p:sp>
      <p:sp>
        <p:nvSpPr>
          <p:cNvPr id="81" name="Shape 79"/>
          <p:cNvSpPr/>
          <p:nvPr/>
        </p:nvSpPr>
        <p:spPr>
          <a:xfrm>
            <a:off x="6519672" y="4251960"/>
            <a:ext cx="0" cy="640080"/>
          </a:xfrm>
          <a:prstGeom prst="line">
            <a:avLst/>
          </a:prstGeom>
          <a:noFill/>
          <a:ln w="19050">
            <a:solidFill>
              <a:srgbClr val="A16207"/>
            </a:solidFill>
            <a:prstDash val="solid"/>
          </a:ln>
        </p:spPr>
      </p:sp>
      <p:sp>
        <p:nvSpPr>
          <p:cNvPr id="82" name="Shape 80"/>
          <p:cNvSpPr/>
          <p:nvPr/>
        </p:nvSpPr>
        <p:spPr>
          <a:xfrm>
            <a:off x="6464808" y="3977640"/>
            <a:ext cx="118872" cy="347472"/>
          </a:xfrm>
          <a:prstGeom prst="ellipse">
            <a:avLst/>
          </a:prstGeom>
          <a:solidFill>
            <a:srgbClr val="E5B53A"/>
          </a:solidFill>
          <a:ln/>
        </p:spPr>
      </p:sp>
      <p:sp>
        <p:nvSpPr>
          <p:cNvPr id="83" name="Shape 81"/>
          <p:cNvSpPr/>
          <p:nvPr/>
        </p:nvSpPr>
        <p:spPr>
          <a:xfrm>
            <a:off x="6684264" y="4251960"/>
            <a:ext cx="0" cy="640080"/>
          </a:xfrm>
          <a:prstGeom prst="line">
            <a:avLst/>
          </a:prstGeom>
          <a:noFill/>
          <a:ln w="19050">
            <a:solidFill>
              <a:srgbClr val="A16207"/>
            </a:solidFill>
            <a:prstDash val="solid"/>
          </a:ln>
        </p:spPr>
      </p:sp>
      <p:sp>
        <p:nvSpPr>
          <p:cNvPr id="84" name="Shape 82"/>
          <p:cNvSpPr/>
          <p:nvPr/>
        </p:nvSpPr>
        <p:spPr>
          <a:xfrm>
            <a:off x="6629400" y="3977640"/>
            <a:ext cx="118872" cy="347472"/>
          </a:xfrm>
          <a:prstGeom prst="ellipse">
            <a:avLst/>
          </a:prstGeom>
          <a:solidFill>
            <a:srgbClr val="E5B53A"/>
          </a:solidFill>
          <a:ln/>
        </p:spPr>
      </p:sp>
      <p:sp>
        <p:nvSpPr>
          <p:cNvPr id="85" name="Shape 83"/>
          <p:cNvSpPr/>
          <p:nvPr/>
        </p:nvSpPr>
        <p:spPr>
          <a:xfrm>
            <a:off x="6848856" y="4251960"/>
            <a:ext cx="0" cy="640080"/>
          </a:xfrm>
          <a:prstGeom prst="line">
            <a:avLst/>
          </a:prstGeom>
          <a:noFill/>
          <a:ln w="19050">
            <a:solidFill>
              <a:srgbClr val="A16207"/>
            </a:solidFill>
            <a:prstDash val="solid"/>
          </a:ln>
        </p:spPr>
      </p:sp>
      <p:sp>
        <p:nvSpPr>
          <p:cNvPr id="86" name="Shape 84"/>
          <p:cNvSpPr/>
          <p:nvPr/>
        </p:nvSpPr>
        <p:spPr>
          <a:xfrm>
            <a:off x="6793992" y="3977640"/>
            <a:ext cx="118872" cy="347472"/>
          </a:xfrm>
          <a:prstGeom prst="ellipse">
            <a:avLst/>
          </a:prstGeom>
          <a:solidFill>
            <a:srgbClr val="E5B53A"/>
          </a:solidFill>
          <a:ln/>
        </p:spPr>
      </p:sp>
      <p:sp>
        <p:nvSpPr>
          <p:cNvPr id="87" name="Shape 85"/>
          <p:cNvSpPr/>
          <p:nvPr/>
        </p:nvSpPr>
        <p:spPr>
          <a:xfrm>
            <a:off x="7013448" y="4251960"/>
            <a:ext cx="0" cy="640080"/>
          </a:xfrm>
          <a:prstGeom prst="line">
            <a:avLst/>
          </a:prstGeom>
          <a:noFill/>
          <a:ln w="19050">
            <a:solidFill>
              <a:srgbClr val="A16207"/>
            </a:solidFill>
            <a:prstDash val="solid"/>
          </a:ln>
        </p:spPr>
      </p:sp>
      <p:sp>
        <p:nvSpPr>
          <p:cNvPr id="88" name="Shape 86"/>
          <p:cNvSpPr/>
          <p:nvPr/>
        </p:nvSpPr>
        <p:spPr>
          <a:xfrm>
            <a:off x="6958584" y="3977640"/>
            <a:ext cx="118872" cy="347472"/>
          </a:xfrm>
          <a:prstGeom prst="ellipse">
            <a:avLst/>
          </a:prstGeom>
          <a:solidFill>
            <a:srgbClr val="E5B53A"/>
          </a:solidFill>
          <a:ln/>
        </p:spPr>
      </p:sp>
      <p:sp>
        <p:nvSpPr>
          <p:cNvPr id="89" name="Shape 87"/>
          <p:cNvSpPr/>
          <p:nvPr/>
        </p:nvSpPr>
        <p:spPr>
          <a:xfrm>
            <a:off x="7178040" y="4251960"/>
            <a:ext cx="0" cy="640080"/>
          </a:xfrm>
          <a:prstGeom prst="line">
            <a:avLst/>
          </a:prstGeom>
          <a:noFill/>
          <a:ln w="19050">
            <a:solidFill>
              <a:srgbClr val="A16207"/>
            </a:solidFill>
            <a:prstDash val="solid"/>
          </a:ln>
        </p:spPr>
      </p:sp>
      <p:sp>
        <p:nvSpPr>
          <p:cNvPr id="90" name="Shape 88"/>
          <p:cNvSpPr/>
          <p:nvPr/>
        </p:nvSpPr>
        <p:spPr>
          <a:xfrm>
            <a:off x="7123176" y="3977640"/>
            <a:ext cx="118872" cy="347472"/>
          </a:xfrm>
          <a:prstGeom prst="ellipse">
            <a:avLst/>
          </a:prstGeom>
          <a:solidFill>
            <a:srgbClr val="E5B53A"/>
          </a:solidFill>
          <a:ln/>
        </p:spPr>
      </p:sp>
      <p:sp>
        <p:nvSpPr>
          <p:cNvPr id="91" name="Shape 89"/>
          <p:cNvSpPr/>
          <p:nvPr/>
        </p:nvSpPr>
        <p:spPr>
          <a:xfrm>
            <a:off x="7342632" y="4251960"/>
            <a:ext cx="0" cy="640080"/>
          </a:xfrm>
          <a:prstGeom prst="line">
            <a:avLst/>
          </a:prstGeom>
          <a:noFill/>
          <a:ln w="19050">
            <a:solidFill>
              <a:srgbClr val="A16207"/>
            </a:solidFill>
            <a:prstDash val="solid"/>
          </a:ln>
        </p:spPr>
      </p:sp>
      <p:sp>
        <p:nvSpPr>
          <p:cNvPr id="92" name="Shape 90"/>
          <p:cNvSpPr/>
          <p:nvPr/>
        </p:nvSpPr>
        <p:spPr>
          <a:xfrm>
            <a:off x="7287768" y="3977640"/>
            <a:ext cx="118872" cy="347472"/>
          </a:xfrm>
          <a:prstGeom prst="ellipse">
            <a:avLst/>
          </a:prstGeom>
          <a:solidFill>
            <a:srgbClr val="E5B53A"/>
          </a:solidFill>
          <a:ln/>
        </p:spPr>
      </p:sp>
      <p:sp>
        <p:nvSpPr>
          <p:cNvPr id="93" name="Shape 91"/>
          <p:cNvSpPr/>
          <p:nvPr/>
        </p:nvSpPr>
        <p:spPr>
          <a:xfrm>
            <a:off x="7507224" y="4251960"/>
            <a:ext cx="0" cy="640080"/>
          </a:xfrm>
          <a:prstGeom prst="line">
            <a:avLst/>
          </a:prstGeom>
          <a:noFill/>
          <a:ln w="19050">
            <a:solidFill>
              <a:srgbClr val="A16207"/>
            </a:solidFill>
            <a:prstDash val="solid"/>
          </a:ln>
        </p:spPr>
      </p:sp>
      <p:sp>
        <p:nvSpPr>
          <p:cNvPr id="94" name="Shape 92"/>
          <p:cNvSpPr/>
          <p:nvPr/>
        </p:nvSpPr>
        <p:spPr>
          <a:xfrm>
            <a:off x="7452360" y="3977640"/>
            <a:ext cx="118872" cy="347472"/>
          </a:xfrm>
          <a:prstGeom prst="ellipse">
            <a:avLst/>
          </a:prstGeom>
          <a:solidFill>
            <a:srgbClr val="E5B53A"/>
          </a:solidFill>
          <a:ln/>
        </p:spPr>
      </p:sp>
      <p:sp>
        <p:nvSpPr>
          <p:cNvPr id="95" name="Shape 93"/>
          <p:cNvSpPr/>
          <p:nvPr/>
        </p:nvSpPr>
        <p:spPr>
          <a:xfrm>
            <a:off x="7671816" y="4251960"/>
            <a:ext cx="0" cy="640080"/>
          </a:xfrm>
          <a:prstGeom prst="line">
            <a:avLst/>
          </a:prstGeom>
          <a:noFill/>
          <a:ln w="19050">
            <a:solidFill>
              <a:srgbClr val="A16207"/>
            </a:solidFill>
            <a:prstDash val="solid"/>
          </a:ln>
        </p:spPr>
      </p:sp>
      <p:sp>
        <p:nvSpPr>
          <p:cNvPr id="96" name="Shape 94"/>
          <p:cNvSpPr/>
          <p:nvPr/>
        </p:nvSpPr>
        <p:spPr>
          <a:xfrm>
            <a:off x="7616952" y="3977640"/>
            <a:ext cx="118872" cy="347472"/>
          </a:xfrm>
          <a:prstGeom prst="ellipse">
            <a:avLst/>
          </a:prstGeom>
          <a:solidFill>
            <a:srgbClr val="E5B53A"/>
          </a:solidFill>
          <a:ln/>
        </p:spPr>
      </p:sp>
      <p:sp>
        <p:nvSpPr>
          <p:cNvPr id="97" name="Shape 95"/>
          <p:cNvSpPr/>
          <p:nvPr/>
        </p:nvSpPr>
        <p:spPr>
          <a:xfrm>
            <a:off x="7836408" y="4251960"/>
            <a:ext cx="0" cy="640080"/>
          </a:xfrm>
          <a:prstGeom prst="line">
            <a:avLst/>
          </a:prstGeom>
          <a:noFill/>
          <a:ln w="19050">
            <a:solidFill>
              <a:srgbClr val="A16207"/>
            </a:solidFill>
            <a:prstDash val="solid"/>
          </a:ln>
        </p:spPr>
      </p:sp>
      <p:sp>
        <p:nvSpPr>
          <p:cNvPr id="98" name="Shape 96"/>
          <p:cNvSpPr/>
          <p:nvPr/>
        </p:nvSpPr>
        <p:spPr>
          <a:xfrm>
            <a:off x="7781544" y="3977640"/>
            <a:ext cx="118872" cy="347472"/>
          </a:xfrm>
          <a:prstGeom prst="ellipse">
            <a:avLst/>
          </a:prstGeom>
          <a:solidFill>
            <a:srgbClr val="E5B53A"/>
          </a:solidFill>
          <a:ln/>
        </p:spPr>
      </p:sp>
      <p:sp>
        <p:nvSpPr>
          <p:cNvPr id="99" name="Shape 97"/>
          <p:cNvSpPr/>
          <p:nvPr/>
        </p:nvSpPr>
        <p:spPr>
          <a:xfrm>
            <a:off x="8001000" y="4251960"/>
            <a:ext cx="0" cy="640080"/>
          </a:xfrm>
          <a:prstGeom prst="line">
            <a:avLst/>
          </a:prstGeom>
          <a:noFill/>
          <a:ln w="19050">
            <a:solidFill>
              <a:srgbClr val="A16207"/>
            </a:solidFill>
            <a:prstDash val="solid"/>
          </a:ln>
        </p:spPr>
      </p:sp>
      <p:sp>
        <p:nvSpPr>
          <p:cNvPr id="100" name="Shape 98"/>
          <p:cNvSpPr/>
          <p:nvPr/>
        </p:nvSpPr>
        <p:spPr>
          <a:xfrm>
            <a:off x="7946136" y="3977640"/>
            <a:ext cx="118872" cy="347472"/>
          </a:xfrm>
          <a:prstGeom prst="ellipse">
            <a:avLst/>
          </a:prstGeom>
          <a:solidFill>
            <a:srgbClr val="E5B53A"/>
          </a:solidFill>
          <a:ln/>
        </p:spPr>
      </p:sp>
      <p:sp>
        <p:nvSpPr>
          <p:cNvPr id="101" name="Shape 99"/>
          <p:cNvSpPr/>
          <p:nvPr/>
        </p:nvSpPr>
        <p:spPr>
          <a:xfrm>
            <a:off x="8165592" y="4251960"/>
            <a:ext cx="0" cy="640080"/>
          </a:xfrm>
          <a:prstGeom prst="line">
            <a:avLst/>
          </a:prstGeom>
          <a:noFill/>
          <a:ln w="19050">
            <a:solidFill>
              <a:srgbClr val="A16207"/>
            </a:solidFill>
            <a:prstDash val="solid"/>
          </a:ln>
        </p:spPr>
      </p:sp>
      <p:sp>
        <p:nvSpPr>
          <p:cNvPr id="102" name="Shape 100"/>
          <p:cNvSpPr/>
          <p:nvPr/>
        </p:nvSpPr>
        <p:spPr>
          <a:xfrm>
            <a:off x="8110728" y="3977640"/>
            <a:ext cx="118872" cy="347472"/>
          </a:xfrm>
          <a:prstGeom prst="ellipse">
            <a:avLst/>
          </a:prstGeom>
          <a:solidFill>
            <a:srgbClr val="E5B53A"/>
          </a:solidFill>
          <a:ln/>
        </p:spPr>
      </p:sp>
      <p:sp>
        <p:nvSpPr>
          <p:cNvPr id="103" name="Shape 101"/>
          <p:cNvSpPr/>
          <p:nvPr/>
        </p:nvSpPr>
        <p:spPr>
          <a:xfrm>
            <a:off x="8330184" y="4251960"/>
            <a:ext cx="0" cy="640080"/>
          </a:xfrm>
          <a:prstGeom prst="line">
            <a:avLst/>
          </a:prstGeom>
          <a:noFill/>
          <a:ln w="19050">
            <a:solidFill>
              <a:srgbClr val="A16207"/>
            </a:solidFill>
            <a:prstDash val="solid"/>
          </a:ln>
        </p:spPr>
      </p:sp>
      <p:sp>
        <p:nvSpPr>
          <p:cNvPr id="104" name="Shape 102"/>
          <p:cNvSpPr/>
          <p:nvPr/>
        </p:nvSpPr>
        <p:spPr>
          <a:xfrm>
            <a:off x="8275320" y="3977640"/>
            <a:ext cx="118872" cy="347472"/>
          </a:xfrm>
          <a:prstGeom prst="ellipse">
            <a:avLst/>
          </a:prstGeom>
          <a:solidFill>
            <a:srgbClr val="E5B53A"/>
          </a:solidFill>
          <a:ln/>
        </p:spPr>
      </p:sp>
      <p:sp>
        <p:nvSpPr>
          <p:cNvPr id="105" name="Shape 103"/>
          <p:cNvSpPr/>
          <p:nvPr/>
        </p:nvSpPr>
        <p:spPr>
          <a:xfrm>
            <a:off x="8494776" y="4251960"/>
            <a:ext cx="0" cy="640080"/>
          </a:xfrm>
          <a:prstGeom prst="line">
            <a:avLst/>
          </a:prstGeom>
          <a:noFill/>
          <a:ln w="19050">
            <a:solidFill>
              <a:srgbClr val="A16207"/>
            </a:solidFill>
            <a:prstDash val="solid"/>
          </a:ln>
        </p:spPr>
      </p:sp>
      <p:sp>
        <p:nvSpPr>
          <p:cNvPr id="106" name="Shape 104"/>
          <p:cNvSpPr/>
          <p:nvPr/>
        </p:nvSpPr>
        <p:spPr>
          <a:xfrm>
            <a:off x="8439912" y="3977640"/>
            <a:ext cx="118872" cy="347472"/>
          </a:xfrm>
          <a:prstGeom prst="ellipse">
            <a:avLst/>
          </a:prstGeom>
          <a:solidFill>
            <a:srgbClr val="E5B53A"/>
          </a:solidFill>
          <a:ln/>
        </p:spPr>
      </p:sp>
      <p:sp>
        <p:nvSpPr>
          <p:cNvPr id="107" name="Shape 105"/>
          <p:cNvSpPr/>
          <p:nvPr/>
        </p:nvSpPr>
        <p:spPr>
          <a:xfrm>
            <a:off x="8659368" y="4251960"/>
            <a:ext cx="0" cy="640080"/>
          </a:xfrm>
          <a:prstGeom prst="line">
            <a:avLst/>
          </a:prstGeom>
          <a:noFill/>
          <a:ln w="19050">
            <a:solidFill>
              <a:srgbClr val="A16207"/>
            </a:solidFill>
            <a:prstDash val="solid"/>
          </a:ln>
        </p:spPr>
      </p:sp>
      <p:sp>
        <p:nvSpPr>
          <p:cNvPr id="108" name="Shape 106"/>
          <p:cNvSpPr/>
          <p:nvPr/>
        </p:nvSpPr>
        <p:spPr>
          <a:xfrm>
            <a:off x="8604504" y="3977640"/>
            <a:ext cx="118872" cy="347472"/>
          </a:xfrm>
          <a:prstGeom prst="ellipse">
            <a:avLst/>
          </a:prstGeom>
          <a:solidFill>
            <a:srgbClr val="E5B53A"/>
          </a:solidFill>
          <a:ln/>
        </p:spPr>
      </p:sp>
      <p:sp>
        <p:nvSpPr>
          <p:cNvPr id="109" name="Shape 107"/>
          <p:cNvSpPr/>
          <p:nvPr/>
        </p:nvSpPr>
        <p:spPr>
          <a:xfrm>
            <a:off x="8823960" y="4251960"/>
            <a:ext cx="0" cy="640080"/>
          </a:xfrm>
          <a:prstGeom prst="line">
            <a:avLst/>
          </a:prstGeom>
          <a:noFill/>
          <a:ln w="19050">
            <a:solidFill>
              <a:srgbClr val="A16207"/>
            </a:solidFill>
            <a:prstDash val="solid"/>
          </a:ln>
        </p:spPr>
      </p:sp>
      <p:sp>
        <p:nvSpPr>
          <p:cNvPr id="110" name="Shape 108"/>
          <p:cNvSpPr/>
          <p:nvPr/>
        </p:nvSpPr>
        <p:spPr>
          <a:xfrm>
            <a:off x="8769096" y="3977640"/>
            <a:ext cx="118872" cy="347472"/>
          </a:xfrm>
          <a:prstGeom prst="ellipse">
            <a:avLst/>
          </a:prstGeom>
          <a:solidFill>
            <a:srgbClr val="E5B53A"/>
          </a:solidFill>
          <a:ln/>
        </p:spPr>
      </p:sp>
      <p:sp>
        <p:nvSpPr>
          <p:cNvPr id="111" name="Shape 109"/>
          <p:cNvSpPr/>
          <p:nvPr/>
        </p:nvSpPr>
        <p:spPr>
          <a:xfrm>
            <a:off x="8988552" y="4251960"/>
            <a:ext cx="0" cy="640080"/>
          </a:xfrm>
          <a:prstGeom prst="line">
            <a:avLst/>
          </a:prstGeom>
          <a:noFill/>
          <a:ln w="19050">
            <a:solidFill>
              <a:srgbClr val="A16207"/>
            </a:solidFill>
            <a:prstDash val="solid"/>
          </a:ln>
        </p:spPr>
      </p:sp>
      <p:sp>
        <p:nvSpPr>
          <p:cNvPr id="112" name="Shape 110"/>
          <p:cNvSpPr/>
          <p:nvPr/>
        </p:nvSpPr>
        <p:spPr>
          <a:xfrm>
            <a:off x="8933688" y="3977640"/>
            <a:ext cx="118872" cy="347472"/>
          </a:xfrm>
          <a:prstGeom prst="ellipse">
            <a:avLst/>
          </a:prstGeom>
          <a:solidFill>
            <a:srgbClr val="E5B53A"/>
          </a:solidFill>
          <a:ln/>
        </p:spPr>
      </p:sp>
      <p:sp>
        <p:nvSpPr>
          <p:cNvPr id="113" name="Shape 111"/>
          <p:cNvSpPr/>
          <p:nvPr/>
        </p:nvSpPr>
        <p:spPr>
          <a:xfrm>
            <a:off x="640080" y="1280160"/>
            <a:ext cx="640080" cy="1737360"/>
          </a:xfrm>
          <a:prstGeom prst="roundRect">
            <a:avLst>
              <a:gd name="adj" fmla="val 11429"/>
            </a:avLst>
          </a:prstGeom>
          <a:solidFill>
            <a:srgbClr val="C4B5FD"/>
          </a:solidFill>
          <a:ln w="9525">
            <a:solidFill>
              <a:srgbClr val="6B4423"/>
            </a:solidFill>
            <a:prstDash val="solid"/>
          </a:ln>
        </p:spPr>
      </p:sp>
      <p:sp>
        <p:nvSpPr>
          <p:cNvPr id="114" name="Shape 112"/>
          <p:cNvSpPr/>
          <p:nvPr/>
        </p:nvSpPr>
        <p:spPr>
          <a:xfrm>
            <a:off x="640080" y="2235708"/>
            <a:ext cx="640080" cy="73152"/>
          </a:xfrm>
          <a:prstGeom prst="rect">
            <a:avLst/>
          </a:prstGeom>
          <a:solidFill>
            <a:srgbClr val="FFFFFF"/>
          </a:solidFill>
          <a:ln/>
        </p:spPr>
      </p:sp>
      <p:sp>
        <p:nvSpPr>
          <p:cNvPr id="115" name="Shape 113"/>
          <p:cNvSpPr/>
          <p:nvPr/>
        </p:nvSpPr>
        <p:spPr>
          <a:xfrm>
            <a:off x="603504" y="1225296"/>
            <a:ext cx="713232" cy="608076"/>
          </a:xfrm>
          <a:prstGeom prst="roundRect">
            <a:avLst>
              <a:gd name="adj" fmla="val 22556"/>
            </a:avLst>
          </a:prstGeom>
          <a:solidFill>
            <a:srgbClr val="7C3AED"/>
          </a:solidFill>
          <a:ln/>
        </p:spPr>
      </p:sp>
      <p:sp>
        <p:nvSpPr>
          <p:cNvPr id="116" name="Shape 114"/>
          <p:cNvSpPr/>
          <p:nvPr/>
        </p:nvSpPr>
        <p:spPr>
          <a:xfrm>
            <a:off x="761695" y="1356970"/>
            <a:ext cx="396850" cy="396850"/>
          </a:xfrm>
          <a:prstGeom prst="ellipse">
            <a:avLst/>
          </a:prstGeom>
          <a:solidFill>
            <a:srgbClr val="E0AC69"/>
          </a:solidFill>
          <a:ln/>
        </p:spPr>
      </p:sp>
      <p:sp>
        <p:nvSpPr>
          <p:cNvPr id="117" name="Shape 115"/>
          <p:cNvSpPr/>
          <p:nvPr/>
        </p:nvSpPr>
        <p:spPr>
          <a:xfrm>
            <a:off x="860908" y="1495867"/>
            <a:ext cx="47622" cy="55559"/>
          </a:xfrm>
          <a:prstGeom prst="ellipse">
            <a:avLst/>
          </a:prstGeom>
          <a:solidFill>
            <a:srgbClr val="1F2937"/>
          </a:solidFill>
          <a:ln/>
        </p:spPr>
      </p:sp>
      <p:sp>
        <p:nvSpPr>
          <p:cNvPr id="118" name="Shape 116"/>
          <p:cNvSpPr/>
          <p:nvPr/>
        </p:nvSpPr>
        <p:spPr>
          <a:xfrm>
            <a:off x="1011710" y="1495867"/>
            <a:ext cx="47622" cy="55559"/>
          </a:xfrm>
          <a:prstGeom prst="ellipse">
            <a:avLst/>
          </a:prstGeom>
          <a:solidFill>
            <a:srgbClr val="1F2937"/>
          </a:solidFill>
          <a:ln/>
        </p:spPr>
      </p:sp>
      <p:sp>
        <p:nvSpPr>
          <p:cNvPr id="119" name="Shape 117"/>
          <p:cNvSpPr/>
          <p:nvPr/>
        </p:nvSpPr>
        <p:spPr>
          <a:xfrm>
            <a:off x="880750" y="1535552"/>
            <a:ext cx="158740" cy="119055"/>
          </a:xfrm>
          <a:prstGeom prst="arc">
            <a:avLst>
              <a:gd name="adj1" fmla="val 1200000"/>
              <a:gd name="adj2" fmla="val 9600000"/>
            </a:avLst>
          </a:prstGeom>
          <a:noFill/>
          <a:ln w="19050">
            <a:solidFill>
              <a:srgbClr val="1F2937"/>
            </a:solidFill>
            <a:prstDash val="solid"/>
          </a:ln>
        </p:spPr>
      </p:sp>
      <p:sp>
        <p:nvSpPr>
          <p:cNvPr id="120" name="Shape 118"/>
          <p:cNvSpPr/>
          <p:nvPr/>
        </p:nvSpPr>
        <p:spPr>
          <a:xfrm>
            <a:off x="1463040" y="1371600"/>
            <a:ext cx="640080" cy="1645920"/>
          </a:xfrm>
          <a:prstGeom prst="roundRect">
            <a:avLst>
              <a:gd name="adj" fmla="val 11429"/>
            </a:avLst>
          </a:prstGeom>
          <a:solidFill>
            <a:srgbClr val="FCA5A5"/>
          </a:solidFill>
          <a:ln w="9525">
            <a:solidFill>
              <a:srgbClr val="6B4423"/>
            </a:solidFill>
            <a:prstDash val="solid"/>
          </a:ln>
        </p:spPr>
      </p:sp>
      <p:sp>
        <p:nvSpPr>
          <p:cNvPr id="121" name="Shape 119"/>
          <p:cNvSpPr/>
          <p:nvPr/>
        </p:nvSpPr>
        <p:spPr>
          <a:xfrm>
            <a:off x="1463040" y="2276856"/>
            <a:ext cx="640080" cy="73152"/>
          </a:xfrm>
          <a:prstGeom prst="rect">
            <a:avLst/>
          </a:prstGeom>
          <a:solidFill>
            <a:srgbClr val="FFFFFF"/>
          </a:solidFill>
          <a:ln/>
        </p:spPr>
      </p:sp>
      <p:sp>
        <p:nvSpPr>
          <p:cNvPr id="122" name="Shape 120"/>
          <p:cNvSpPr/>
          <p:nvPr/>
        </p:nvSpPr>
        <p:spPr>
          <a:xfrm>
            <a:off x="1426464" y="1316736"/>
            <a:ext cx="713232" cy="608076"/>
          </a:xfrm>
          <a:prstGeom prst="roundRect">
            <a:avLst>
              <a:gd name="adj" fmla="val 22556"/>
            </a:avLst>
          </a:prstGeom>
          <a:solidFill>
            <a:srgbClr val="FEF3C7"/>
          </a:solidFill>
          <a:ln/>
        </p:spPr>
      </p:sp>
      <p:sp>
        <p:nvSpPr>
          <p:cNvPr id="123" name="Shape 121"/>
          <p:cNvSpPr/>
          <p:nvPr/>
        </p:nvSpPr>
        <p:spPr>
          <a:xfrm>
            <a:off x="1584655" y="1448410"/>
            <a:ext cx="396850" cy="396850"/>
          </a:xfrm>
          <a:prstGeom prst="ellipse">
            <a:avLst/>
          </a:prstGeom>
          <a:solidFill>
            <a:srgbClr val="E0AC69"/>
          </a:solidFill>
          <a:ln/>
        </p:spPr>
      </p:sp>
      <p:sp>
        <p:nvSpPr>
          <p:cNvPr id="124" name="Shape 122"/>
          <p:cNvSpPr/>
          <p:nvPr/>
        </p:nvSpPr>
        <p:spPr>
          <a:xfrm>
            <a:off x="1683868" y="1587307"/>
            <a:ext cx="47622" cy="55559"/>
          </a:xfrm>
          <a:prstGeom prst="ellipse">
            <a:avLst/>
          </a:prstGeom>
          <a:solidFill>
            <a:srgbClr val="1F2937"/>
          </a:solidFill>
          <a:ln/>
        </p:spPr>
      </p:sp>
      <p:sp>
        <p:nvSpPr>
          <p:cNvPr id="125" name="Shape 123"/>
          <p:cNvSpPr/>
          <p:nvPr/>
        </p:nvSpPr>
        <p:spPr>
          <a:xfrm>
            <a:off x="1834670" y="1587307"/>
            <a:ext cx="47622" cy="55559"/>
          </a:xfrm>
          <a:prstGeom prst="ellipse">
            <a:avLst/>
          </a:prstGeom>
          <a:solidFill>
            <a:srgbClr val="1F2937"/>
          </a:solidFill>
          <a:ln/>
        </p:spPr>
      </p:sp>
      <p:sp>
        <p:nvSpPr>
          <p:cNvPr id="126" name="Shape 124"/>
          <p:cNvSpPr/>
          <p:nvPr/>
        </p:nvSpPr>
        <p:spPr>
          <a:xfrm>
            <a:off x="1703710" y="1626992"/>
            <a:ext cx="158740" cy="119055"/>
          </a:xfrm>
          <a:prstGeom prst="arc">
            <a:avLst>
              <a:gd name="adj1" fmla="val 1200000"/>
              <a:gd name="adj2" fmla="val 9600000"/>
            </a:avLst>
          </a:prstGeom>
          <a:noFill/>
          <a:ln w="19050">
            <a:solidFill>
              <a:srgbClr val="1F2937"/>
            </a:solidFill>
            <a:prstDash val="solid"/>
          </a:ln>
        </p:spPr>
      </p:sp>
      <p:sp>
        <p:nvSpPr>
          <p:cNvPr id="127" name="Shape 125"/>
          <p:cNvSpPr/>
          <p:nvPr/>
        </p:nvSpPr>
        <p:spPr>
          <a:xfrm>
            <a:off x="7680960" y="1234440"/>
            <a:ext cx="640080" cy="1828800"/>
          </a:xfrm>
          <a:prstGeom prst="roundRect">
            <a:avLst>
              <a:gd name="adj" fmla="val 11429"/>
            </a:avLst>
          </a:prstGeom>
          <a:solidFill>
            <a:srgbClr val="93C5FD"/>
          </a:solidFill>
          <a:ln w="9525">
            <a:solidFill>
              <a:srgbClr val="6B4423"/>
            </a:solidFill>
            <a:prstDash val="solid"/>
          </a:ln>
        </p:spPr>
      </p:sp>
      <p:sp>
        <p:nvSpPr>
          <p:cNvPr id="128" name="Shape 126"/>
          <p:cNvSpPr/>
          <p:nvPr/>
        </p:nvSpPr>
        <p:spPr>
          <a:xfrm>
            <a:off x="7680960" y="2240280"/>
            <a:ext cx="640080" cy="73152"/>
          </a:xfrm>
          <a:prstGeom prst="rect">
            <a:avLst/>
          </a:prstGeom>
          <a:solidFill>
            <a:srgbClr val="FFFFFF"/>
          </a:solidFill>
          <a:ln/>
        </p:spPr>
      </p:sp>
      <p:sp>
        <p:nvSpPr>
          <p:cNvPr id="129" name="Shape 127"/>
          <p:cNvSpPr/>
          <p:nvPr/>
        </p:nvSpPr>
        <p:spPr>
          <a:xfrm>
            <a:off x="7802575" y="1311250"/>
            <a:ext cx="396850" cy="396850"/>
          </a:xfrm>
          <a:prstGeom prst="ellipse">
            <a:avLst/>
          </a:prstGeom>
          <a:solidFill>
            <a:srgbClr val="E0AC69"/>
          </a:solidFill>
          <a:ln/>
        </p:spPr>
      </p:sp>
      <p:sp>
        <p:nvSpPr>
          <p:cNvPr id="130" name="Shape 128"/>
          <p:cNvSpPr/>
          <p:nvPr/>
        </p:nvSpPr>
        <p:spPr>
          <a:xfrm>
            <a:off x="7901788" y="1450147"/>
            <a:ext cx="47622" cy="55559"/>
          </a:xfrm>
          <a:prstGeom prst="ellipse">
            <a:avLst/>
          </a:prstGeom>
          <a:solidFill>
            <a:srgbClr val="1F2937"/>
          </a:solidFill>
          <a:ln/>
        </p:spPr>
      </p:sp>
      <p:sp>
        <p:nvSpPr>
          <p:cNvPr id="131" name="Shape 129"/>
          <p:cNvSpPr/>
          <p:nvPr/>
        </p:nvSpPr>
        <p:spPr>
          <a:xfrm>
            <a:off x="8052590" y="1450147"/>
            <a:ext cx="47622" cy="55559"/>
          </a:xfrm>
          <a:prstGeom prst="ellipse">
            <a:avLst/>
          </a:prstGeom>
          <a:solidFill>
            <a:srgbClr val="1F2937"/>
          </a:solidFill>
          <a:ln/>
        </p:spPr>
      </p:sp>
      <p:sp>
        <p:nvSpPr>
          <p:cNvPr id="132" name="Shape 130"/>
          <p:cNvSpPr/>
          <p:nvPr/>
        </p:nvSpPr>
        <p:spPr>
          <a:xfrm>
            <a:off x="7921630" y="1489832"/>
            <a:ext cx="158740" cy="119055"/>
          </a:xfrm>
          <a:prstGeom prst="arc">
            <a:avLst>
              <a:gd name="adj1" fmla="val 1200000"/>
              <a:gd name="adj2" fmla="val 9600000"/>
            </a:avLst>
          </a:prstGeom>
          <a:noFill/>
          <a:ln w="19050">
            <a:solidFill>
              <a:srgbClr val="1F2937"/>
            </a:solidFill>
            <a:prstDash val="solid"/>
          </a:ln>
        </p:spPr>
      </p:sp>
      <p:sp>
        <p:nvSpPr>
          <p:cNvPr id="133" name="Shape 131"/>
          <p:cNvSpPr/>
          <p:nvPr/>
        </p:nvSpPr>
        <p:spPr>
          <a:xfrm>
            <a:off x="7842260" y="1569202"/>
            <a:ext cx="317480" cy="198425"/>
          </a:xfrm>
          <a:prstGeom prst="ellipse">
            <a:avLst/>
          </a:prstGeom>
          <a:solidFill>
            <a:srgbClr val="5B3A1E"/>
          </a:solidFill>
          <a:ln/>
        </p:spPr>
      </p:sp>
      <p:sp>
        <p:nvSpPr>
          <p:cNvPr id="134" name="Text 132"/>
          <p:cNvSpPr/>
          <p:nvPr/>
        </p:nvSpPr>
        <p:spPr>
          <a:xfrm>
            <a:off x="2194560" y="640080"/>
            <a:ext cx="5120640" cy="1005840"/>
          </a:xfrm>
          <a:prstGeom prst="rect">
            <a:avLst/>
          </a:prstGeom>
          <a:noFill/>
          <a:ln/>
        </p:spPr>
        <p:txBody>
          <a:bodyPr wrap="square" rtlCol="0" anchor="ctr"/>
          <a:lstStyle/>
          <a:p>
            <a:pPr algn="ctr" indent="0" marL="0">
              <a:buNone/>
            </a:pPr>
            <a:r>
              <a:rPr lang="en-US" sz="4800" b="1" dirty="0">
                <a:solidFill>
                  <a:srgbClr val="FFFFFF"/>
                </a:solidFill>
                <a:latin typeface="Comic Sans MS" pitchFamily="34" charset="0"/>
                <a:ea typeface="Comic Sans MS" pitchFamily="34" charset="-122"/>
                <a:cs typeface="Comic Sans MS" pitchFamily="34" charset="-120"/>
              </a:rPr>
              <a:t>The story of Ruth</a:t>
            </a:r>
            <a:endParaRPr lang="en-US" sz="4800" dirty="0"/>
          </a:p>
        </p:txBody>
      </p:sp>
      <p:sp>
        <p:nvSpPr>
          <p:cNvPr id="135" name="Text 133"/>
          <p:cNvSpPr/>
          <p:nvPr/>
        </p:nvSpPr>
        <p:spPr>
          <a:xfrm>
            <a:off x="2194560" y="1737360"/>
            <a:ext cx="5120640" cy="822960"/>
          </a:xfrm>
          <a:prstGeom prst="rect">
            <a:avLst/>
          </a:prstGeom>
          <a:noFill/>
          <a:ln/>
        </p:spPr>
        <p:txBody>
          <a:bodyPr wrap="square" rtlCol="0" anchor="ctr"/>
          <a:lstStyle/>
          <a:p>
            <a:pPr algn="ctr" indent="0" marL="0">
              <a:buNone/>
            </a:pPr>
            <a:r>
              <a:rPr lang="en-US" sz="2200" dirty="0">
                <a:solidFill>
                  <a:srgbClr val="FEF3C7"/>
                </a:solidFill>
                <a:latin typeface="Comic Sans MS" pitchFamily="34" charset="0"/>
                <a:ea typeface="Comic Sans MS" pitchFamily="34" charset="-122"/>
                <a:cs typeface="Comic Sans MS" pitchFamily="34" charset="-120"/>
              </a:rPr>
              <a:t>Can you spot the mitzvot in a Bible story?</a:t>
            </a:r>
            <a:endParaRPr lang="en-US" sz="2200" dirty="0"/>
          </a:p>
        </p:txBody>
      </p:sp>
      <p:sp>
        <p:nvSpPr>
          <p:cNvPr id="136" name="Text 134"/>
          <p:cNvSpPr/>
          <p:nvPr/>
        </p:nvSpPr>
        <p:spPr>
          <a:xfrm>
            <a:off x="2194560" y="3017520"/>
            <a:ext cx="5120640" cy="457200"/>
          </a:xfrm>
          <a:prstGeom prst="rect">
            <a:avLst/>
          </a:prstGeom>
          <a:noFill/>
          <a:ln/>
        </p:spPr>
        <p:txBody>
          <a:bodyPr wrap="square" rtlCol="0" anchor="ctr"/>
          <a:lstStyle/>
          <a:p>
            <a:pPr algn="ctr" indent="0" marL="0">
              <a:buNone/>
            </a:pPr>
            <a:r>
              <a:rPr lang="en-US" sz="1600" dirty="0">
                <a:solidFill>
                  <a:srgbClr val="FFFFFF"/>
                </a:solidFill>
                <a:latin typeface="Comic Sans MS" pitchFamily="34" charset="0"/>
                <a:ea typeface="Comic Sans MS" pitchFamily="34" charset="-122"/>
                <a:cs typeface="Comic Sans MS" pitchFamily="34" charset="-120"/>
              </a:rPr>
              <a:t>RE · Year 1/2 · Judaism · Explore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Do you remember…?</a:t>
            </a:r>
            <a:endParaRPr lang="en-US" sz="3000" dirty="0"/>
          </a:p>
        </p:txBody>
      </p:sp>
      <p:sp>
        <p:nvSpPr>
          <p:cNvPr id="5" name="Shape 3"/>
          <p:cNvSpPr/>
          <p:nvPr/>
        </p:nvSpPr>
        <p:spPr>
          <a:xfrm>
            <a:off x="457200" y="1188720"/>
            <a:ext cx="4206240" cy="749808"/>
          </a:xfrm>
          <a:prstGeom prst="roundRect">
            <a:avLst>
              <a:gd name="adj" fmla="val 18293"/>
            </a:avLst>
          </a:prstGeom>
          <a:solidFill>
            <a:srgbClr val="DBEAFE"/>
          </a:solidFill>
          <a:ln/>
        </p:spPr>
      </p:sp>
      <p:sp>
        <p:nvSpPr>
          <p:cNvPr id="6" name="Text 4"/>
          <p:cNvSpPr/>
          <p:nvPr/>
        </p:nvSpPr>
        <p:spPr>
          <a:xfrm>
            <a:off x="640080" y="1188720"/>
            <a:ext cx="4023360" cy="749808"/>
          </a:xfrm>
          <a:prstGeom prst="rect">
            <a:avLst/>
          </a:prstGeom>
          <a:noFill/>
          <a:ln/>
        </p:spPr>
        <p:txBody>
          <a:bodyPr wrap="square" rtlCol="0" anchor="ctr"/>
          <a:lstStyle/>
          <a:p>
            <a:pPr indent="0" marL="0">
              <a:buNone/>
            </a:pPr>
            <a:r>
              <a:rPr lang="en-US" sz="1900" dirty="0">
                <a:solidFill>
                  <a:srgbClr val="1F2937"/>
                </a:solidFill>
                <a:latin typeface="Comic Sans MS" pitchFamily="34" charset="0"/>
                <a:ea typeface="Comic Sans MS" pitchFamily="34" charset="-122"/>
                <a:cs typeface="Comic Sans MS" pitchFamily="34" charset="-120"/>
              </a:rPr>
              <a:t>What is a mitzvah?</a:t>
            </a:r>
            <a:endParaRPr lang="en-US" sz="1900" dirty="0"/>
          </a:p>
        </p:txBody>
      </p:sp>
      <p:sp>
        <p:nvSpPr>
          <p:cNvPr id="7" name="Shape 5"/>
          <p:cNvSpPr/>
          <p:nvPr/>
        </p:nvSpPr>
        <p:spPr>
          <a:xfrm>
            <a:off x="4846320" y="1188720"/>
            <a:ext cx="3840480" cy="749808"/>
          </a:xfrm>
          <a:prstGeom prst="roundRect">
            <a:avLst>
              <a:gd name="adj" fmla="val 18293"/>
            </a:avLst>
          </a:prstGeom>
          <a:solidFill>
            <a:srgbClr val="F2B705"/>
          </a:solidFill>
          <a:ln/>
        </p:spPr>
      </p:sp>
      <p:sp>
        <p:nvSpPr>
          <p:cNvPr id="8" name="Text 6"/>
          <p:cNvSpPr/>
          <p:nvPr/>
        </p:nvSpPr>
        <p:spPr>
          <a:xfrm>
            <a:off x="4937760" y="1188720"/>
            <a:ext cx="3657600" cy="749808"/>
          </a:xfrm>
          <a:prstGeom prst="rect">
            <a:avLst/>
          </a:prstGeom>
          <a:noFill/>
          <a:ln/>
        </p:spPr>
        <p:txBody>
          <a:bodyPr wrap="square" rtlCol="0" anchor="ctr"/>
          <a:lstStyle/>
          <a:p>
            <a:pPr algn="ctr" indent="0" marL="0">
              <a:buNone/>
            </a:pPr>
            <a:r>
              <a:rPr lang="en-US" sz="1600" b="1" dirty="0">
                <a:solidFill>
                  <a:srgbClr val="1E3A8A"/>
                </a:solidFill>
                <a:latin typeface="Comic Sans MS" pitchFamily="34" charset="0"/>
                <a:ea typeface="Comic Sans MS" pitchFamily="34" charset="-122"/>
                <a:cs typeface="Comic Sans MS" pitchFamily="34" charset="-120"/>
              </a:rPr>
              <a:t>A good deed that God asks Jewish people to do</a:t>
            </a:r>
            <a:endParaRPr lang="en-US" sz="1600" dirty="0"/>
          </a:p>
        </p:txBody>
      </p:sp>
      <p:sp>
        <p:nvSpPr>
          <p:cNvPr id="9" name="Shape 7"/>
          <p:cNvSpPr/>
          <p:nvPr/>
        </p:nvSpPr>
        <p:spPr>
          <a:xfrm>
            <a:off x="457200" y="2103120"/>
            <a:ext cx="4206240" cy="749808"/>
          </a:xfrm>
          <a:prstGeom prst="roundRect">
            <a:avLst>
              <a:gd name="adj" fmla="val 18293"/>
            </a:avLst>
          </a:prstGeom>
          <a:solidFill>
            <a:srgbClr val="DBEAFE"/>
          </a:solidFill>
          <a:ln/>
        </p:spPr>
      </p:sp>
      <p:sp>
        <p:nvSpPr>
          <p:cNvPr id="10" name="Text 8"/>
          <p:cNvSpPr/>
          <p:nvPr/>
        </p:nvSpPr>
        <p:spPr>
          <a:xfrm>
            <a:off x="640080" y="2103120"/>
            <a:ext cx="4023360" cy="749808"/>
          </a:xfrm>
          <a:prstGeom prst="rect">
            <a:avLst/>
          </a:prstGeom>
          <a:noFill/>
          <a:ln/>
        </p:spPr>
        <p:txBody>
          <a:bodyPr wrap="square" rtlCol="0" anchor="ctr"/>
          <a:lstStyle/>
          <a:p>
            <a:pPr indent="0" marL="0">
              <a:buNone/>
            </a:pPr>
            <a:r>
              <a:rPr lang="en-US" sz="1900" dirty="0">
                <a:solidFill>
                  <a:srgbClr val="1F2937"/>
                </a:solidFill>
                <a:latin typeface="Comic Sans MS" pitchFamily="34" charset="0"/>
                <a:ea typeface="Comic Sans MS" pitchFamily="34" charset="-122"/>
                <a:cs typeface="Comic Sans MS" pitchFamily="34" charset="-120"/>
              </a:rPr>
              <a:t>What is tzedakah?</a:t>
            </a:r>
            <a:endParaRPr lang="en-US" sz="1900" dirty="0"/>
          </a:p>
        </p:txBody>
      </p:sp>
      <p:sp>
        <p:nvSpPr>
          <p:cNvPr id="11" name="Shape 9"/>
          <p:cNvSpPr/>
          <p:nvPr/>
        </p:nvSpPr>
        <p:spPr>
          <a:xfrm>
            <a:off x="4846320" y="2103120"/>
            <a:ext cx="3840480" cy="749808"/>
          </a:xfrm>
          <a:prstGeom prst="roundRect">
            <a:avLst>
              <a:gd name="adj" fmla="val 18293"/>
            </a:avLst>
          </a:prstGeom>
          <a:solidFill>
            <a:srgbClr val="F2B705"/>
          </a:solidFill>
          <a:ln/>
        </p:spPr>
      </p:sp>
      <p:sp>
        <p:nvSpPr>
          <p:cNvPr id="12" name="Text 10"/>
          <p:cNvSpPr/>
          <p:nvPr/>
        </p:nvSpPr>
        <p:spPr>
          <a:xfrm>
            <a:off x="4937760" y="2103120"/>
            <a:ext cx="3657600" cy="749808"/>
          </a:xfrm>
          <a:prstGeom prst="rect">
            <a:avLst/>
          </a:prstGeom>
          <a:noFill/>
          <a:ln/>
        </p:spPr>
        <p:txBody>
          <a:bodyPr wrap="square" rtlCol="0" anchor="ctr"/>
          <a:lstStyle/>
          <a:p>
            <a:pPr algn="ctr" indent="0" marL="0">
              <a:buNone/>
            </a:pPr>
            <a:r>
              <a:rPr lang="en-US" sz="1600" b="1" dirty="0">
                <a:solidFill>
                  <a:srgbClr val="1E3A8A"/>
                </a:solidFill>
                <a:latin typeface="Comic Sans MS" pitchFamily="34" charset="0"/>
                <a:ea typeface="Comic Sans MS" pitchFamily="34" charset="-122"/>
                <a:cs typeface="Comic Sans MS" pitchFamily="34" charset="-120"/>
              </a:rPr>
              <a:t>Giving to help people in need</a:t>
            </a:r>
            <a:endParaRPr lang="en-US" sz="1600" dirty="0"/>
          </a:p>
        </p:txBody>
      </p:sp>
      <p:sp>
        <p:nvSpPr>
          <p:cNvPr id="13" name="Shape 11"/>
          <p:cNvSpPr/>
          <p:nvPr/>
        </p:nvSpPr>
        <p:spPr>
          <a:xfrm>
            <a:off x="457200" y="3017520"/>
            <a:ext cx="4206240" cy="749808"/>
          </a:xfrm>
          <a:prstGeom prst="roundRect">
            <a:avLst>
              <a:gd name="adj" fmla="val 18293"/>
            </a:avLst>
          </a:prstGeom>
          <a:solidFill>
            <a:srgbClr val="DBEAFE"/>
          </a:solidFill>
          <a:ln/>
        </p:spPr>
      </p:sp>
      <p:sp>
        <p:nvSpPr>
          <p:cNvPr id="14" name="Text 12"/>
          <p:cNvSpPr/>
          <p:nvPr/>
        </p:nvSpPr>
        <p:spPr>
          <a:xfrm>
            <a:off x="640080" y="3017520"/>
            <a:ext cx="4023360" cy="749808"/>
          </a:xfrm>
          <a:prstGeom prst="rect">
            <a:avLst/>
          </a:prstGeom>
          <a:noFill/>
          <a:ln/>
        </p:spPr>
        <p:txBody>
          <a:bodyPr wrap="square" rtlCol="0" anchor="ctr"/>
          <a:lstStyle/>
          <a:p>
            <a:pPr indent="0" marL="0">
              <a:buNone/>
            </a:pPr>
            <a:r>
              <a:rPr lang="en-US" sz="1900" dirty="0">
                <a:solidFill>
                  <a:srgbClr val="1F2937"/>
                </a:solidFill>
                <a:latin typeface="Comic Sans MS" pitchFamily="34" charset="0"/>
                <a:ea typeface="Comic Sans MS" pitchFamily="34" charset="-122"/>
                <a:cs typeface="Comic Sans MS" pitchFamily="34" charset="-120"/>
              </a:rPr>
              <a:t>What is a tzedakah box for?</a:t>
            </a:r>
            <a:endParaRPr lang="en-US" sz="1900" dirty="0"/>
          </a:p>
        </p:txBody>
      </p:sp>
      <p:sp>
        <p:nvSpPr>
          <p:cNvPr id="15" name="Shape 13"/>
          <p:cNvSpPr/>
          <p:nvPr/>
        </p:nvSpPr>
        <p:spPr>
          <a:xfrm>
            <a:off x="4846320" y="3017520"/>
            <a:ext cx="3840480" cy="749808"/>
          </a:xfrm>
          <a:prstGeom prst="roundRect">
            <a:avLst>
              <a:gd name="adj" fmla="val 18293"/>
            </a:avLst>
          </a:prstGeom>
          <a:solidFill>
            <a:srgbClr val="F2B705"/>
          </a:solidFill>
          <a:ln/>
        </p:spPr>
      </p:sp>
      <p:sp>
        <p:nvSpPr>
          <p:cNvPr id="16" name="Text 14"/>
          <p:cNvSpPr/>
          <p:nvPr/>
        </p:nvSpPr>
        <p:spPr>
          <a:xfrm>
            <a:off x="4937760" y="3017520"/>
            <a:ext cx="3657600" cy="749808"/>
          </a:xfrm>
          <a:prstGeom prst="rect">
            <a:avLst/>
          </a:prstGeom>
          <a:noFill/>
          <a:ln/>
        </p:spPr>
        <p:txBody>
          <a:bodyPr wrap="square" rtlCol="0" anchor="ctr"/>
          <a:lstStyle/>
          <a:p>
            <a:pPr algn="ctr" indent="0" marL="0">
              <a:buNone/>
            </a:pPr>
            <a:r>
              <a:rPr lang="en-US" sz="1600" b="1" dirty="0">
                <a:solidFill>
                  <a:srgbClr val="1E3A8A"/>
                </a:solidFill>
                <a:latin typeface="Comic Sans MS" pitchFamily="34" charset="0"/>
                <a:ea typeface="Comic Sans MS" pitchFamily="34" charset="-122"/>
                <a:cs typeface="Comic Sans MS" pitchFamily="34" charset="-120"/>
              </a:rPr>
              <a:t>Collecting money to GIVE away</a:t>
            </a:r>
            <a:endParaRPr lang="en-US" sz="1600" dirty="0"/>
          </a:p>
        </p:txBody>
      </p:sp>
      <p:sp>
        <p:nvSpPr>
          <p:cNvPr id="17" name="Shape 15"/>
          <p:cNvSpPr/>
          <p:nvPr/>
        </p:nvSpPr>
        <p:spPr>
          <a:xfrm>
            <a:off x="457200" y="3931920"/>
            <a:ext cx="4206240" cy="749808"/>
          </a:xfrm>
          <a:prstGeom prst="roundRect">
            <a:avLst>
              <a:gd name="adj" fmla="val 18293"/>
            </a:avLst>
          </a:prstGeom>
          <a:solidFill>
            <a:srgbClr val="DBEAFE"/>
          </a:solidFill>
          <a:ln/>
        </p:spPr>
      </p:sp>
      <p:sp>
        <p:nvSpPr>
          <p:cNvPr id="18" name="Text 16"/>
          <p:cNvSpPr/>
          <p:nvPr/>
        </p:nvSpPr>
        <p:spPr>
          <a:xfrm>
            <a:off x="640080" y="3931920"/>
            <a:ext cx="4023360" cy="749808"/>
          </a:xfrm>
          <a:prstGeom prst="rect">
            <a:avLst/>
          </a:prstGeom>
          <a:noFill/>
          <a:ln/>
        </p:spPr>
        <p:txBody>
          <a:bodyPr wrap="square" rtlCol="0" anchor="ctr"/>
          <a:lstStyle/>
          <a:p>
            <a:pPr indent="0" marL="0">
              <a:buNone/>
            </a:pPr>
            <a:r>
              <a:rPr lang="en-US" sz="1900" dirty="0">
                <a:solidFill>
                  <a:srgbClr val="1F2937"/>
                </a:solidFill>
                <a:latin typeface="Comic Sans MS" pitchFamily="34" charset="0"/>
                <a:ea typeface="Comic Sans MS" pitchFamily="34" charset="-122"/>
                <a:cs typeface="Comic Sans MS" pitchFamily="34" charset="-120"/>
              </a:rPr>
              <a:t>Can you give without money?</a:t>
            </a:r>
            <a:endParaRPr lang="en-US" sz="1900" dirty="0"/>
          </a:p>
        </p:txBody>
      </p:sp>
      <p:sp>
        <p:nvSpPr>
          <p:cNvPr id="19" name="Shape 17"/>
          <p:cNvSpPr/>
          <p:nvPr/>
        </p:nvSpPr>
        <p:spPr>
          <a:xfrm>
            <a:off x="4846320" y="3931920"/>
            <a:ext cx="3840480" cy="749808"/>
          </a:xfrm>
          <a:prstGeom prst="roundRect">
            <a:avLst>
              <a:gd name="adj" fmla="val 18293"/>
            </a:avLst>
          </a:prstGeom>
          <a:solidFill>
            <a:srgbClr val="F2B705"/>
          </a:solidFill>
          <a:ln/>
        </p:spPr>
      </p:sp>
      <p:sp>
        <p:nvSpPr>
          <p:cNvPr id="20" name="Text 18"/>
          <p:cNvSpPr/>
          <p:nvPr/>
        </p:nvSpPr>
        <p:spPr>
          <a:xfrm>
            <a:off x="4937760" y="3931920"/>
            <a:ext cx="3657600" cy="749808"/>
          </a:xfrm>
          <a:prstGeom prst="rect">
            <a:avLst/>
          </a:prstGeom>
          <a:noFill/>
          <a:ln/>
        </p:spPr>
        <p:txBody>
          <a:bodyPr wrap="square" rtlCol="0" anchor="ctr"/>
          <a:lstStyle/>
          <a:p>
            <a:pPr algn="ctr" indent="0" marL="0">
              <a:buNone/>
            </a:pPr>
            <a:r>
              <a:rPr lang="en-US" sz="1600" b="1" dirty="0">
                <a:solidFill>
                  <a:srgbClr val="1E3A8A"/>
                </a:solidFill>
                <a:latin typeface="Comic Sans MS" pitchFamily="34" charset="0"/>
                <a:ea typeface="Comic Sans MS" pitchFamily="34" charset="-122"/>
                <a:cs typeface="Comic Sans MS" pitchFamily="34" charset="-120"/>
              </a:rPr>
              <a:t>Yes! Time, kindness, help, a smile…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Today we are exploring…</a:t>
            </a:r>
            <a:endParaRPr lang="en-US" sz="3000" dirty="0"/>
          </a:p>
        </p:txBody>
      </p:sp>
      <p:sp>
        <p:nvSpPr>
          <p:cNvPr id="5" name="Shape 3"/>
          <p:cNvSpPr/>
          <p:nvPr/>
        </p:nvSpPr>
        <p:spPr>
          <a:xfrm>
            <a:off x="457200" y="1188720"/>
            <a:ext cx="8229600" cy="1005840"/>
          </a:xfrm>
          <a:prstGeom prst="roundRect">
            <a:avLst>
              <a:gd name="adj" fmla="val 18182"/>
            </a:avLst>
          </a:prstGeom>
          <a:solidFill>
            <a:srgbClr val="DBEAFE"/>
          </a:solidFill>
          <a:ln w="25400">
            <a:solidFill>
              <a:srgbClr val="1E3A8A"/>
            </a:solidFill>
            <a:prstDash val="solid"/>
          </a:ln>
        </p:spPr>
      </p:sp>
      <p:sp>
        <p:nvSpPr>
          <p:cNvPr id="6" name="Text 4"/>
          <p:cNvSpPr/>
          <p:nvPr/>
        </p:nvSpPr>
        <p:spPr>
          <a:xfrm>
            <a:off x="640080" y="1188720"/>
            <a:ext cx="7863840" cy="1005840"/>
          </a:xfrm>
          <a:prstGeom prst="rect">
            <a:avLst/>
          </a:prstGeom>
          <a:noFill/>
          <a:ln/>
        </p:spPr>
        <p:txBody>
          <a:bodyPr wrap="square" rtlCol="0" anchor="ctr"/>
          <a:lstStyle/>
          <a:p>
            <a:pPr indent="0" marL="0">
              <a:buNone/>
            </a:pPr>
            <a:r>
              <a:rPr lang="en-US" sz="2200" b="1" dirty="0">
                <a:solidFill>
                  <a:srgbClr val="1E3A8A"/>
                </a:solidFill>
                <a:latin typeface="Comic Sans MS" pitchFamily="34" charset="0"/>
                <a:ea typeface="Comic Sans MS" pitchFamily="34" charset="-122"/>
                <a:cs typeface="Comic Sans MS" pitchFamily="34" charset="-120"/>
              </a:rPr>
              <a:t>What mitzvot can we find in the Bible story of Ruth?</a:t>
            </a:r>
            <a:endParaRPr lang="en-US" sz="2200" dirty="0"/>
          </a:p>
        </p:txBody>
      </p:sp>
      <p:sp>
        <p:nvSpPr>
          <p:cNvPr id="7" name="Text 5"/>
          <p:cNvSpPr/>
          <p:nvPr/>
        </p:nvSpPr>
        <p:spPr>
          <a:xfrm>
            <a:off x="548640" y="2468880"/>
            <a:ext cx="8046720" cy="219456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 can retell the story of Ruth.</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 can spot mitzvot (good deeds) in the story.</a:t>
            </a:r>
            <a:endParaRPr lang="en-US" sz="2200" dirty="0"/>
          </a:p>
          <a:p>
            <a:pPr marL="342900" indent="-342900">
              <a:buSzPct val="100000"/>
              <a:buChar char="✔"/>
            </a:pPr>
            <a:r>
              <a:rPr lang="en-US" sz="2200" dirty="0">
                <a:solidFill>
                  <a:srgbClr val="1F2937"/>
                </a:solidFill>
                <a:latin typeface="Comic Sans MS" pitchFamily="34" charset="0"/>
                <a:ea typeface="Comic Sans MS" pitchFamily="34" charset="-122"/>
                <a:cs typeface="Comic Sans MS" pitchFamily="34" charset="-120"/>
              </a:rPr>
              <a:t>I can say why studying holy books is a mitzvah for Jewish people.</a:t>
            </a:r>
            <a:endParaRPr lang="en-US" sz="2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Zoe has brought lots of bags!</a:t>
            </a:r>
            <a:endParaRPr lang="en-US" sz="3000" dirty="0"/>
          </a:p>
        </p:txBody>
      </p:sp>
      <p:sp>
        <p:nvSpPr>
          <p:cNvPr id="5" name="Shape 3"/>
          <p:cNvSpPr/>
          <p:nvPr/>
        </p:nvSpPr>
        <p:spPr>
          <a:xfrm>
            <a:off x="685800" y="1463040"/>
            <a:ext cx="274320" cy="822960"/>
          </a:xfrm>
          <a:prstGeom prst="rect">
            <a:avLst/>
          </a:prstGeom>
          <a:solidFill>
            <a:srgbClr val="C8A165"/>
          </a:solidFill>
          <a:ln w="12700">
            <a:solidFill>
              <a:srgbClr val="8B5A2B"/>
            </a:solidFill>
            <a:prstDash val="solid"/>
          </a:ln>
        </p:spPr>
      </p:sp>
      <p:sp>
        <p:nvSpPr>
          <p:cNvPr id="6" name="Shape 4"/>
          <p:cNvSpPr/>
          <p:nvPr/>
        </p:nvSpPr>
        <p:spPr>
          <a:xfrm>
            <a:off x="1005840" y="1645920"/>
            <a:ext cx="274320" cy="822960"/>
          </a:xfrm>
          <a:prstGeom prst="rect">
            <a:avLst/>
          </a:prstGeom>
          <a:solidFill>
            <a:srgbClr val="C8A165"/>
          </a:solidFill>
          <a:ln w="12700">
            <a:solidFill>
              <a:srgbClr val="8B5A2B"/>
            </a:solidFill>
            <a:prstDash val="solid"/>
          </a:ln>
        </p:spPr>
      </p:sp>
      <p:sp>
        <p:nvSpPr>
          <p:cNvPr id="7" name="Shape 5"/>
          <p:cNvSpPr/>
          <p:nvPr/>
        </p:nvSpPr>
        <p:spPr>
          <a:xfrm>
            <a:off x="1325880" y="1463040"/>
            <a:ext cx="274320" cy="822960"/>
          </a:xfrm>
          <a:prstGeom prst="rect">
            <a:avLst/>
          </a:prstGeom>
          <a:solidFill>
            <a:srgbClr val="C8A165"/>
          </a:solidFill>
          <a:ln w="12700">
            <a:solidFill>
              <a:srgbClr val="8B5A2B"/>
            </a:solidFill>
            <a:prstDash val="solid"/>
          </a:ln>
        </p:spPr>
      </p:sp>
      <p:sp>
        <p:nvSpPr>
          <p:cNvPr id="8" name="Shape 6"/>
          <p:cNvSpPr/>
          <p:nvPr/>
        </p:nvSpPr>
        <p:spPr>
          <a:xfrm>
            <a:off x="457200" y="2103120"/>
            <a:ext cx="1371600" cy="2011680"/>
          </a:xfrm>
          <a:prstGeom prst="rect">
            <a:avLst/>
          </a:prstGeom>
          <a:solidFill>
            <a:srgbClr val="3B82F6"/>
          </a:solidFill>
          <a:ln/>
        </p:spPr>
      </p:sp>
      <p:sp>
        <p:nvSpPr>
          <p:cNvPr id="9" name="Shape 7"/>
          <p:cNvSpPr/>
          <p:nvPr/>
        </p:nvSpPr>
        <p:spPr>
          <a:xfrm>
            <a:off x="777240" y="1783080"/>
            <a:ext cx="731520" cy="548640"/>
          </a:xfrm>
          <a:prstGeom prst="ellipse">
            <a:avLst/>
          </a:prstGeom>
          <a:ln w="50800">
            <a:solidFill>
              <a:srgbClr val="3B82F6"/>
            </a:solidFill>
            <a:prstDash val="solid"/>
          </a:ln>
        </p:spPr>
      </p:sp>
      <p:sp>
        <p:nvSpPr>
          <p:cNvPr id="10" name="Shape 8"/>
          <p:cNvSpPr/>
          <p:nvPr/>
        </p:nvSpPr>
        <p:spPr>
          <a:xfrm>
            <a:off x="2148840" y="1463040"/>
            <a:ext cx="274320" cy="822960"/>
          </a:xfrm>
          <a:prstGeom prst="rect">
            <a:avLst/>
          </a:prstGeom>
          <a:solidFill>
            <a:srgbClr val="C8A165"/>
          </a:solidFill>
          <a:ln w="12700">
            <a:solidFill>
              <a:srgbClr val="8B5A2B"/>
            </a:solidFill>
            <a:prstDash val="solid"/>
          </a:ln>
        </p:spPr>
      </p:sp>
      <p:sp>
        <p:nvSpPr>
          <p:cNvPr id="11" name="Shape 9"/>
          <p:cNvSpPr/>
          <p:nvPr/>
        </p:nvSpPr>
        <p:spPr>
          <a:xfrm>
            <a:off x="2468880" y="1645920"/>
            <a:ext cx="274320" cy="822960"/>
          </a:xfrm>
          <a:prstGeom prst="rect">
            <a:avLst/>
          </a:prstGeom>
          <a:solidFill>
            <a:srgbClr val="C8A165"/>
          </a:solidFill>
          <a:ln w="12700">
            <a:solidFill>
              <a:srgbClr val="8B5A2B"/>
            </a:solidFill>
            <a:prstDash val="solid"/>
          </a:ln>
        </p:spPr>
      </p:sp>
      <p:sp>
        <p:nvSpPr>
          <p:cNvPr id="12" name="Shape 10"/>
          <p:cNvSpPr/>
          <p:nvPr/>
        </p:nvSpPr>
        <p:spPr>
          <a:xfrm>
            <a:off x="2788920" y="1463040"/>
            <a:ext cx="274320" cy="822960"/>
          </a:xfrm>
          <a:prstGeom prst="rect">
            <a:avLst/>
          </a:prstGeom>
          <a:solidFill>
            <a:srgbClr val="C8A165"/>
          </a:solidFill>
          <a:ln w="12700">
            <a:solidFill>
              <a:srgbClr val="8B5A2B"/>
            </a:solidFill>
            <a:prstDash val="solid"/>
          </a:ln>
        </p:spPr>
      </p:sp>
      <p:sp>
        <p:nvSpPr>
          <p:cNvPr id="13" name="Shape 11"/>
          <p:cNvSpPr/>
          <p:nvPr/>
        </p:nvSpPr>
        <p:spPr>
          <a:xfrm>
            <a:off x="1920240" y="2103120"/>
            <a:ext cx="1371600" cy="2011680"/>
          </a:xfrm>
          <a:prstGeom prst="rect">
            <a:avLst/>
          </a:prstGeom>
          <a:solidFill>
            <a:srgbClr val="16A34A"/>
          </a:solidFill>
          <a:ln/>
        </p:spPr>
      </p:sp>
      <p:sp>
        <p:nvSpPr>
          <p:cNvPr id="14" name="Shape 12"/>
          <p:cNvSpPr/>
          <p:nvPr/>
        </p:nvSpPr>
        <p:spPr>
          <a:xfrm>
            <a:off x="2240280" y="1783080"/>
            <a:ext cx="731520" cy="548640"/>
          </a:xfrm>
          <a:prstGeom prst="ellipse">
            <a:avLst/>
          </a:prstGeom>
          <a:ln w="50800">
            <a:solidFill>
              <a:srgbClr val="16A34A"/>
            </a:solidFill>
            <a:prstDash val="solid"/>
          </a:ln>
        </p:spPr>
      </p:sp>
      <p:sp>
        <p:nvSpPr>
          <p:cNvPr id="15" name="Shape 13"/>
          <p:cNvSpPr/>
          <p:nvPr/>
        </p:nvSpPr>
        <p:spPr>
          <a:xfrm>
            <a:off x="1463040" y="2011680"/>
            <a:ext cx="548640" cy="457200"/>
          </a:xfrm>
          <a:prstGeom prst="line">
            <a:avLst/>
          </a:prstGeom>
          <a:noFill/>
          <a:ln w="12700">
            <a:solidFill>
              <a:srgbClr val="1F2937"/>
            </a:solidFill>
            <a:prstDash val="solid"/>
          </a:ln>
        </p:spPr>
      </p:sp>
      <p:sp>
        <p:nvSpPr>
          <p:cNvPr id="16" name="Shape 14"/>
          <p:cNvSpPr/>
          <p:nvPr/>
        </p:nvSpPr>
        <p:spPr>
          <a:xfrm>
            <a:off x="3657600" y="1097280"/>
            <a:ext cx="5120640" cy="3840480"/>
          </a:xfrm>
          <a:prstGeom prst="rect">
            <a:avLst/>
          </a:prstGeom>
          <a:solidFill>
            <a:srgbClr val="FFFFFF"/>
          </a:solidFill>
          <a:ln w="12700">
            <a:solidFill>
              <a:srgbClr val="CBD5E1"/>
            </a:solidFill>
            <a:prstDash val="solid"/>
          </a:ln>
          <a:effectLst>
            <a:outerShdw sx="100000" sy="100000" kx="0" ky="0" algn="bl" rotWithShape="0" blurRad="76200" dist="38100" dir="2700000">
              <a:srgbClr val="000000">
                <a:alpha val="20000"/>
              </a:srgbClr>
            </a:outerShdw>
          </a:effectLst>
        </p:spPr>
      </p:sp>
      <p:sp>
        <p:nvSpPr>
          <p:cNvPr id="17" name="Shape 15"/>
          <p:cNvSpPr/>
          <p:nvPr/>
        </p:nvSpPr>
        <p:spPr>
          <a:xfrm>
            <a:off x="4114800" y="1097280"/>
            <a:ext cx="0" cy="3840480"/>
          </a:xfrm>
          <a:prstGeom prst="line">
            <a:avLst/>
          </a:prstGeom>
          <a:noFill/>
          <a:ln w="19050">
            <a:solidFill>
              <a:srgbClr val="FCA5A5"/>
            </a:solidFill>
            <a:prstDash val="solid"/>
          </a:ln>
        </p:spPr>
      </p:sp>
      <p:sp>
        <p:nvSpPr>
          <p:cNvPr id="18" name="Text 16"/>
          <p:cNvSpPr/>
          <p:nvPr/>
        </p:nvSpPr>
        <p:spPr>
          <a:xfrm>
            <a:off x="4206240" y="1188720"/>
            <a:ext cx="4434840" cy="3657600"/>
          </a:xfrm>
          <a:prstGeom prst="rect">
            <a:avLst/>
          </a:prstGeom>
          <a:noFill/>
          <a:ln/>
        </p:spPr>
        <p:txBody>
          <a:bodyPr wrap="square" rtlCol="0" anchor="t"/>
          <a:lstStyle/>
          <a:p>
            <a:pPr indent="0" marL="0">
              <a:buNone/>
            </a:pPr>
            <a:r>
              <a:rPr lang="en-US" sz="1800" dirty="0">
                <a:solidFill>
                  <a:srgbClr val="1F2937"/>
                </a:solidFill>
                <a:latin typeface="Comic Sans MS" pitchFamily="34" charset="0"/>
                <a:ea typeface="Comic Sans MS" pitchFamily="34" charset="-122"/>
                <a:cs typeface="Comic Sans MS" pitchFamily="34" charset="-120"/>
              </a:rPr>
              <a:t>Hi everyone! I love stories. See what I have brought in for you today! I want to use these to help tell Gran the story of Ruth.</a:t>
            </a:r>
            <a:endParaRPr lang="en-US" sz="1800" dirty="0"/>
          </a:p>
          <a:p>
            <a:pPr indent="0" marL="0">
              <a:buNone/>
            </a:pPr>
            <a:endParaRPr lang="en-US" sz="1800" dirty="0"/>
          </a:p>
          <a:p>
            <a:pPr indent="0" marL="0">
              <a:buNone/>
            </a:pPr>
            <a:r>
              <a:rPr lang="en-US" sz="1800" dirty="0">
                <a:solidFill>
                  <a:srgbClr val="1F2937"/>
                </a:solidFill>
                <a:latin typeface="Comic Sans MS" pitchFamily="34" charset="0"/>
                <a:ea typeface="Comic Sans MS" pitchFamily="34" charset="-122"/>
                <a:cs typeface="Comic Sans MS" pitchFamily="34" charset="-120"/>
              </a:rPr>
              <a:t>I learnt the story at Cheder at the synagogue. My friends Tom and Tessa, who are Christians, know this story too, because Christian and Jewish families share it from the Bible.</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Zoe needs our help!</a:t>
            </a:r>
            <a:endParaRPr lang="en-US" sz="3000" dirty="0"/>
          </a:p>
        </p:txBody>
      </p:sp>
      <p:sp>
        <p:nvSpPr>
          <p:cNvPr id="5" name="Shape 3"/>
          <p:cNvSpPr/>
          <p:nvPr/>
        </p:nvSpPr>
        <p:spPr>
          <a:xfrm>
            <a:off x="509778" y="1543050"/>
            <a:ext cx="420624" cy="578358"/>
          </a:xfrm>
          <a:prstGeom prst="ellipse">
            <a:avLst/>
          </a:prstGeom>
          <a:solidFill>
            <a:srgbClr val="4A2C17"/>
          </a:solidFill>
          <a:ln/>
        </p:spPr>
      </p:sp>
      <p:sp>
        <p:nvSpPr>
          <p:cNvPr id="6" name="Shape 4"/>
          <p:cNvSpPr/>
          <p:nvPr/>
        </p:nvSpPr>
        <p:spPr>
          <a:xfrm>
            <a:off x="1666494" y="1543050"/>
            <a:ext cx="420624" cy="578358"/>
          </a:xfrm>
          <a:prstGeom prst="ellipse">
            <a:avLst/>
          </a:prstGeom>
          <a:solidFill>
            <a:srgbClr val="4A2C17"/>
          </a:solidFill>
          <a:ln/>
        </p:spPr>
      </p:sp>
      <p:sp>
        <p:nvSpPr>
          <p:cNvPr id="7" name="Shape 5"/>
          <p:cNvSpPr/>
          <p:nvPr/>
        </p:nvSpPr>
        <p:spPr>
          <a:xfrm>
            <a:off x="720090" y="1280160"/>
            <a:ext cx="1156716" cy="1051560"/>
          </a:xfrm>
          <a:prstGeom prst="ellipse">
            <a:avLst/>
          </a:prstGeom>
          <a:solidFill>
            <a:srgbClr val="4A2C17"/>
          </a:solidFill>
          <a:ln/>
        </p:spPr>
      </p:sp>
      <p:sp>
        <p:nvSpPr>
          <p:cNvPr id="8" name="Shape 6"/>
          <p:cNvSpPr/>
          <p:nvPr/>
        </p:nvSpPr>
        <p:spPr>
          <a:xfrm>
            <a:off x="793699" y="1406347"/>
            <a:ext cx="1009498" cy="1009498"/>
          </a:xfrm>
          <a:prstGeom prst="ellipse">
            <a:avLst/>
          </a:prstGeom>
          <a:solidFill>
            <a:srgbClr val="E0AC69"/>
          </a:solidFill>
          <a:ln/>
        </p:spPr>
      </p:sp>
      <p:sp>
        <p:nvSpPr>
          <p:cNvPr id="9" name="Shape 7"/>
          <p:cNvSpPr/>
          <p:nvPr/>
        </p:nvSpPr>
        <p:spPr>
          <a:xfrm>
            <a:off x="772668" y="1280160"/>
            <a:ext cx="1051560" cy="368046"/>
          </a:xfrm>
          <a:prstGeom prst="ellipse">
            <a:avLst/>
          </a:prstGeom>
          <a:solidFill>
            <a:srgbClr val="4A2C17"/>
          </a:solidFill>
          <a:ln/>
        </p:spPr>
      </p:sp>
      <p:sp>
        <p:nvSpPr>
          <p:cNvPr id="10" name="Shape 8"/>
          <p:cNvSpPr/>
          <p:nvPr/>
        </p:nvSpPr>
        <p:spPr>
          <a:xfrm>
            <a:off x="1035558" y="1805940"/>
            <a:ext cx="126187" cy="157734"/>
          </a:xfrm>
          <a:prstGeom prst="ellipse">
            <a:avLst/>
          </a:prstGeom>
          <a:solidFill>
            <a:srgbClr val="1F2937"/>
          </a:solidFill>
          <a:ln/>
        </p:spPr>
      </p:sp>
      <p:sp>
        <p:nvSpPr>
          <p:cNvPr id="11" name="Shape 9"/>
          <p:cNvSpPr/>
          <p:nvPr/>
        </p:nvSpPr>
        <p:spPr>
          <a:xfrm>
            <a:off x="1435151" y="1805940"/>
            <a:ext cx="126187" cy="157734"/>
          </a:xfrm>
          <a:prstGeom prst="ellipse">
            <a:avLst/>
          </a:prstGeom>
          <a:solidFill>
            <a:srgbClr val="1F2937"/>
          </a:solidFill>
          <a:ln/>
        </p:spPr>
      </p:sp>
      <p:sp>
        <p:nvSpPr>
          <p:cNvPr id="12" name="Shape 10"/>
          <p:cNvSpPr/>
          <p:nvPr/>
        </p:nvSpPr>
        <p:spPr>
          <a:xfrm>
            <a:off x="898855" y="2016252"/>
            <a:ext cx="168250" cy="105156"/>
          </a:xfrm>
          <a:prstGeom prst="ellipse">
            <a:avLst/>
          </a:prstGeom>
          <a:solidFill>
            <a:srgbClr val="F4A3A3"/>
          </a:solidFill>
          <a:ln/>
        </p:spPr>
      </p:sp>
      <p:sp>
        <p:nvSpPr>
          <p:cNvPr id="13" name="Shape 11"/>
          <p:cNvSpPr/>
          <p:nvPr/>
        </p:nvSpPr>
        <p:spPr>
          <a:xfrm>
            <a:off x="1529791" y="2016252"/>
            <a:ext cx="168250" cy="105156"/>
          </a:xfrm>
          <a:prstGeom prst="ellipse">
            <a:avLst/>
          </a:prstGeom>
          <a:solidFill>
            <a:srgbClr val="F4A3A3"/>
          </a:solidFill>
          <a:ln/>
        </p:spPr>
      </p:sp>
      <p:sp>
        <p:nvSpPr>
          <p:cNvPr id="14" name="Shape 12"/>
          <p:cNvSpPr/>
          <p:nvPr/>
        </p:nvSpPr>
        <p:spPr>
          <a:xfrm>
            <a:off x="1088136" y="1858518"/>
            <a:ext cx="420624" cy="315468"/>
          </a:xfrm>
          <a:prstGeom prst="arc">
            <a:avLst>
              <a:gd name="adj1" fmla="val 1200000"/>
              <a:gd name="adj2" fmla="val 9600000"/>
            </a:avLst>
          </a:prstGeom>
          <a:noFill/>
          <a:ln w="25400">
            <a:solidFill>
              <a:srgbClr val="1F2937"/>
            </a:solidFill>
            <a:prstDash val="solid"/>
          </a:ln>
        </p:spPr>
      </p:sp>
      <p:sp>
        <p:nvSpPr>
          <p:cNvPr id="15" name="Shape 13"/>
          <p:cNvSpPr/>
          <p:nvPr/>
        </p:nvSpPr>
        <p:spPr>
          <a:xfrm>
            <a:off x="1193292" y="2384298"/>
            <a:ext cx="210312" cy="157734"/>
          </a:xfrm>
          <a:prstGeom prst="rect">
            <a:avLst/>
          </a:prstGeom>
          <a:solidFill>
            <a:srgbClr val="E0AC69"/>
          </a:solidFill>
          <a:ln/>
        </p:spPr>
      </p:sp>
      <p:sp>
        <p:nvSpPr>
          <p:cNvPr id="16" name="Shape 14"/>
          <p:cNvSpPr/>
          <p:nvPr/>
        </p:nvSpPr>
        <p:spPr>
          <a:xfrm>
            <a:off x="667512" y="2521001"/>
            <a:ext cx="1261872" cy="1314450"/>
          </a:xfrm>
          <a:prstGeom prst="trapezoid">
            <a:avLst/>
          </a:prstGeom>
          <a:solidFill>
            <a:srgbClr val="7C3AED"/>
          </a:solidFill>
          <a:ln/>
        </p:spPr>
      </p:sp>
      <p:sp>
        <p:nvSpPr>
          <p:cNvPr id="17" name="Shape 15"/>
          <p:cNvSpPr/>
          <p:nvPr/>
        </p:nvSpPr>
        <p:spPr>
          <a:xfrm rot="1200000">
            <a:off x="457200" y="2647188"/>
            <a:ext cx="231343" cy="788670"/>
          </a:xfrm>
          <a:prstGeom prst="rect">
            <a:avLst/>
          </a:prstGeom>
          <a:solidFill>
            <a:srgbClr val="E0AC69"/>
          </a:solidFill>
          <a:ln/>
        </p:spPr>
      </p:sp>
      <p:sp>
        <p:nvSpPr>
          <p:cNvPr id="18" name="Shape 16"/>
          <p:cNvSpPr/>
          <p:nvPr/>
        </p:nvSpPr>
        <p:spPr>
          <a:xfrm rot="-1200000">
            <a:off x="1908353" y="2647188"/>
            <a:ext cx="231343" cy="788670"/>
          </a:xfrm>
          <a:prstGeom prst="rect">
            <a:avLst/>
          </a:prstGeom>
          <a:solidFill>
            <a:srgbClr val="E0AC69"/>
          </a:solidFill>
          <a:ln/>
        </p:spPr>
      </p:sp>
      <p:sp>
        <p:nvSpPr>
          <p:cNvPr id="19" name="Shape 17"/>
          <p:cNvSpPr/>
          <p:nvPr/>
        </p:nvSpPr>
        <p:spPr>
          <a:xfrm>
            <a:off x="982980" y="3835451"/>
            <a:ext cx="189281" cy="473202"/>
          </a:xfrm>
          <a:prstGeom prst="rect">
            <a:avLst/>
          </a:prstGeom>
          <a:solidFill>
            <a:srgbClr val="E0AC69"/>
          </a:solidFill>
          <a:ln/>
        </p:spPr>
      </p:sp>
      <p:sp>
        <p:nvSpPr>
          <p:cNvPr id="20" name="Shape 18"/>
          <p:cNvSpPr/>
          <p:nvPr/>
        </p:nvSpPr>
        <p:spPr>
          <a:xfrm>
            <a:off x="1424635" y="3835451"/>
            <a:ext cx="189281" cy="473202"/>
          </a:xfrm>
          <a:prstGeom prst="rect">
            <a:avLst/>
          </a:prstGeom>
          <a:solidFill>
            <a:srgbClr val="E0AC69"/>
          </a:solidFill>
          <a:ln/>
        </p:spPr>
      </p:sp>
      <p:sp>
        <p:nvSpPr>
          <p:cNvPr id="21" name="Shape 19"/>
          <p:cNvSpPr/>
          <p:nvPr/>
        </p:nvSpPr>
        <p:spPr>
          <a:xfrm>
            <a:off x="856793" y="4245559"/>
            <a:ext cx="378562" cy="189281"/>
          </a:xfrm>
          <a:prstGeom prst="roundRect">
            <a:avLst>
              <a:gd name="adj" fmla="val 28985"/>
            </a:avLst>
          </a:prstGeom>
          <a:solidFill>
            <a:srgbClr val="DC2626"/>
          </a:solidFill>
          <a:ln/>
        </p:spPr>
      </p:sp>
      <p:sp>
        <p:nvSpPr>
          <p:cNvPr id="22" name="Shape 20"/>
          <p:cNvSpPr/>
          <p:nvPr/>
        </p:nvSpPr>
        <p:spPr>
          <a:xfrm>
            <a:off x="1361542" y="4245559"/>
            <a:ext cx="378562" cy="189281"/>
          </a:xfrm>
          <a:prstGeom prst="roundRect">
            <a:avLst>
              <a:gd name="adj" fmla="val 28985"/>
            </a:avLst>
          </a:prstGeom>
          <a:solidFill>
            <a:srgbClr val="DC2626"/>
          </a:solidFill>
          <a:ln/>
        </p:spPr>
      </p:sp>
      <p:sp>
        <p:nvSpPr>
          <p:cNvPr id="23" name="Shape 21"/>
          <p:cNvSpPr/>
          <p:nvPr/>
        </p:nvSpPr>
        <p:spPr>
          <a:xfrm>
            <a:off x="2560320" y="1097280"/>
            <a:ext cx="6217920" cy="3840480"/>
          </a:xfrm>
          <a:prstGeom prst="rect">
            <a:avLst/>
          </a:prstGeom>
          <a:solidFill>
            <a:srgbClr val="FFFFFF"/>
          </a:solidFill>
          <a:ln w="12700">
            <a:solidFill>
              <a:srgbClr val="CBD5E1"/>
            </a:solidFill>
            <a:prstDash val="solid"/>
          </a:ln>
          <a:effectLst>
            <a:outerShdw sx="100000" sy="100000" kx="0" ky="0" algn="bl" rotWithShape="0" blurRad="76200" dist="38100" dir="2700000">
              <a:srgbClr val="000000">
                <a:alpha val="20000"/>
              </a:srgbClr>
            </a:outerShdw>
          </a:effectLst>
        </p:spPr>
      </p:sp>
      <p:sp>
        <p:nvSpPr>
          <p:cNvPr id="24" name="Shape 22"/>
          <p:cNvSpPr/>
          <p:nvPr/>
        </p:nvSpPr>
        <p:spPr>
          <a:xfrm>
            <a:off x="3017520" y="1097280"/>
            <a:ext cx="0" cy="3840480"/>
          </a:xfrm>
          <a:prstGeom prst="line">
            <a:avLst/>
          </a:prstGeom>
          <a:noFill/>
          <a:ln w="19050">
            <a:solidFill>
              <a:srgbClr val="FCA5A5"/>
            </a:solidFill>
            <a:prstDash val="solid"/>
          </a:ln>
        </p:spPr>
      </p:sp>
      <p:sp>
        <p:nvSpPr>
          <p:cNvPr id="25" name="Text 23"/>
          <p:cNvSpPr/>
          <p:nvPr/>
        </p:nvSpPr>
        <p:spPr>
          <a:xfrm>
            <a:off x="3108960" y="1188720"/>
            <a:ext cx="5532120" cy="3657600"/>
          </a:xfrm>
          <a:prstGeom prst="rect">
            <a:avLst/>
          </a:prstGeom>
          <a:noFill/>
          <a:ln/>
        </p:spPr>
        <p:txBody>
          <a:bodyPr wrap="square" rtlCol="0" anchor="t"/>
          <a:lstStyle/>
          <a:p>
            <a:pPr indent="0" marL="0">
              <a:buNone/>
            </a:pPr>
            <a:r>
              <a:rPr lang="en-US" sz="1800" dirty="0">
                <a:solidFill>
                  <a:srgbClr val="1F2937"/>
                </a:solidFill>
                <a:latin typeface="Comic Sans MS" pitchFamily="34" charset="0"/>
                <a:ea typeface="Comic Sans MS" pitchFamily="34" charset="-122"/>
                <a:cs typeface="Comic Sans MS" pitchFamily="34" charset="-120"/>
              </a:rPr>
              <a:t>Can you read the story together from a Bible story book, and then make me some little figures from the tubes that I can use to tell the story please?</a:t>
            </a:r>
            <a:endParaRPr lang="en-US" sz="1800" dirty="0"/>
          </a:p>
          <a:p>
            <a:pPr indent="0" marL="0">
              <a:buNone/>
            </a:pPr>
            <a:endParaRPr lang="en-US" sz="1800" dirty="0"/>
          </a:p>
          <a:p>
            <a:pPr indent="0" marL="0">
              <a:buNone/>
            </a:pPr>
            <a:r>
              <a:rPr lang="en-US" sz="1800" dirty="0">
                <a:solidFill>
                  <a:srgbClr val="1F2937"/>
                </a:solidFill>
                <a:latin typeface="Comic Sans MS" pitchFamily="34" charset="0"/>
                <a:ea typeface="Comic Sans MS" pitchFamily="34" charset="-122"/>
                <a:cs typeface="Comic Sans MS" pitchFamily="34" charset="-120"/>
              </a:rPr>
              <a:t>Oh! And while you are doing that, you had better spot any mitzvot in the story, because I want to show Gran that I have learnt lots more about what good deeds are!</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What is Cheder?</a:t>
            </a:r>
            <a:endParaRPr lang="en-US" sz="3000" dirty="0"/>
          </a:p>
        </p:txBody>
      </p:sp>
      <p:sp>
        <p:nvSpPr>
          <p:cNvPr id="5" name="Text 3"/>
          <p:cNvSpPr/>
          <p:nvPr/>
        </p:nvSpPr>
        <p:spPr>
          <a:xfrm>
            <a:off x="457200" y="1188720"/>
            <a:ext cx="5120640" cy="3566160"/>
          </a:xfrm>
          <a:prstGeom prst="rect">
            <a:avLst/>
          </a:prstGeom>
          <a:noFill/>
          <a:ln/>
        </p:spPr>
        <p:txBody>
          <a:bodyPr wrap="square" rtlCol="0" anchor="t"/>
          <a:lstStyle/>
          <a:p>
            <a:pPr marL="342900" indent="-342900">
              <a:spcAft>
                <a:spcPts val="1000"/>
              </a:spcAft>
              <a:buSzPct val="100000"/>
              <a:buChar char="★"/>
            </a:pPr>
            <a:r>
              <a:rPr lang="en-US" sz="2000" dirty="0">
                <a:solidFill>
                  <a:srgbClr val="1F2937"/>
                </a:solidFill>
                <a:latin typeface="Comic Sans MS" pitchFamily="34" charset="0"/>
                <a:ea typeface="Comic Sans MS" pitchFamily="34" charset="-122"/>
                <a:cs typeface="Comic Sans MS" pitchFamily="34" charset="-120"/>
              </a:rPr>
              <a:t>Cheder (say HAY-der) is a class at the synagogue where Jewish children learn about the Torah, Hebrew and being Jewish.</a:t>
            </a:r>
            <a:endParaRPr lang="en-US" sz="2000" dirty="0"/>
          </a:p>
          <a:p>
            <a:pPr marL="342900" indent="-342900">
              <a:spcAft>
                <a:spcPts val="1000"/>
              </a:spcAft>
              <a:buSzPct val="100000"/>
              <a:buChar char="★"/>
            </a:pPr>
            <a:r>
              <a:rPr lang="en-US" sz="2000" dirty="0">
                <a:solidFill>
                  <a:srgbClr val="1F2937"/>
                </a:solidFill>
                <a:latin typeface="Comic Sans MS" pitchFamily="34" charset="0"/>
                <a:ea typeface="Comic Sans MS" pitchFamily="34" charset="-122"/>
                <a:cs typeface="Comic Sans MS" pitchFamily="34" charset="-120"/>
              </a:rPr>
              <a:t>Studying the holy books is a mitzvah too!</a:t>
            </a:r>
            <a:endParaRPr lang="en-US" sz="2000" dirty="0"/>
          </a:p>
          <a:p>
            <a:pPr marL="342900" indent="-342900">
              <a:buSzPct val="100000"/>
              <a:buChar char="★"/>
            </a:pPr>
            <a:r>
              <a:rPr lang="en-US" sz="2000" dirty="0">
                <a:solidFill>
                  <a:srgbClr val="1F2937"/>
                </a:solidFill>
                <a:latin typeface="Comic Sans MS" pitchFamily="34" charset="0"/>
                <a:ea typeface="Comic Sans MS" pitchFamily="34" charset="-122"/>
                <a:cs typeface="Comic Sans MS" pitchFamily="34" charset="-120"/>
              </a:rPr>
              <a:t>The story of Ruth is in the Jewish Bible. Christians have it in their Bible too.</a:t>
            </a:r>
            <a:endParaRPr lang="en-US" sz="2000" dirty="0"/>
          </a:p>
        </p:txBody>
      </p:sp>
      <p:sp>
        <p:nvSpPr>
          <p:cNvPr id="6" name="Shape 4"/>
          <p:cNvSpPr/>
          <p:nvPr/>
        </p:nvSpPr>
        <p:spPr>
          <a:xfrm>
            <a:off x="6035040" y="3291840"/>
            <a:ext cx="2377440" cy="384048"/>
          </a:xfrm>
          <a:prstGeom prst="rect">
            <a:avLst/>
          </a:prstGeom>
          <a:solidFill>
            <a:srgbClr val="DC2626"/>
          </a:solidFill>
          <a:ln w="12700">
            <a:solidFill>
              <a:srgbClr val="1F2937"/>
            </a:solidFill>
            <a:prstDash val="solid"/>
          </a:ln>
        </p:spPr>
      </p:sp>
      <p:sp>
        <p:nvSpPr>
          <p:cNvPr id="7" name="Shape 5"/>
          <p:cNvSpPr/>
          <p:nvPr/>
        </p:nvSpPr>
        <p:spPr>
          <a:xfrm>
            <a:off x="6035040" y="2880360"/>
            <a:ext cx="2377440" cy="384048"/>
          </a:xfrm>
          <a:prstGeom prst="rect">
            <a:avLst/>
          </a:prstGeom>
          <a:solidFill>
            <a:srgbClr val="3B82F6"/>
          </a:solidFill>
          <a:ln w="12700">
            <a:solidFill>
              <a:srgbClr val="1F2937"/>
            </a:solidFill>
            <a:prstDash val="solid"/>
          </a:ln>
        </p:spPr>
      </p:sp>
      <p:sp>
        <p:nvSpPr>
          <p:cNvPr id="8" name="Shape 6"/>
          <p:cNvSpPr/>
          <p:nvPr/>
        </p:nvSpPr>
        <p:spPr>
          <a:xfrm>
            <a:off x="6035040" y="2468880"/>
            <a:ext cx="2377440" cy="384048"/>
          </a:xfrm>
          <a:prstGeom prst="rect">
            <a:avLst/>
          </a:prstGeom>
          <a:solidFill>
            <a:srgbClr val="16A34A"/>
          </a:solidFill>
          <a:ln w="12700">
            <a:solidFill>
              <a:srgbClr val="1F2937"/>
            </a:solidFill>
            <a:prstDash val="solid"/>
          </a:ln>
        </p:spPr>
      </p:sp>
      <p:sp>
        <p:nvSpPr>
          <p:cNvPr id="9" name="Shape 7"/>
          <p:cNvSpPr/>
          <p:nvPr/>
        </p:nvSpPr>
        <p:spPr>
          <a:xfrm>
            <a:off x="6309360" y="1463040"/>
            <a:ext cx="1828800" cy="914400"/>
          </a:xfrm>
          <a:prstGeom prst="rect">
            <a:avLst/>
          </a:prstGeom>
          <a:solidFill>
            <a:srgbClr val="F5E6C4"/>
          </a:solidFill>
          <a:ln w="19050">
            <a:solidFill>
              <a:srgbClr val="8B5A2B"/>
            </a:solidFill>
            <a:prstDash val="solid"/>
          </a:ln>
        </p:spPr>
      </p:sp>
      <p:sp>
        <p:nvSpPr>
          <p:cNvPr id="10" name="Shape 8"/>
          <p:cNvSpPr/>
          <p:nvPr/>
        </p:nvSpPr>
        <p:spPr>
          <a:xfrm>
            <a:off x="6172200" y="1371600"/>
            <a:ext cx="182880" cy="1097280"/>
          </a:xfrm>
          <a:prstGeom prst="roundRect">
            <a:avLst>
              <a:gd name="adj" fmla="val 25000"/>
            </a:avLst>
          </a:prstGeom>
          <a:solidFill>
            <a:srgbClr val="8B5A2B"/>
          </a:solidFill>
          <a:ln/>
        </p:spPr>
      </p:sp>
      <p:sp>
        <p:nvSpPr>
          <p:cNvPr id="11" name="Shape 9"/>
          <p:cNvSpPr/>
          <p:nvPr/>
        </p:nvSpPr>
        <p:spPr>
          <a:xfrm>
            <a:off x="8092440" y="1371600"/>
            <a:ext cx="182880" cy="1097280"/>
          </a:xfrm>
          <a:prstGeom prst="roundRect">
            <a:avLst>
              <a:gd name="adj" fmla="val 25000"/>
            </a:avLst>
          </a:prstGeom>
          <a:solidFill>
            <a:srgbClr val="8B5A2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D9488"/>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1. Naomi's family moves away</a:t>
            </a:r>
            <a:endParaRPr lang="en-US" sz="3000" dirty="0"/>
          </a:p>
        </p:txBody>
      </p:sp>
      <p:sp>
        <p:nvSpPr>
          <p:cNvPr id="5" name="Shape 3"/>
          <p:cNvSpPr/>
          <p:nvPr/>
        </p:nvSpPr>
        <p:spPr>
          <a:xfrm>
            <a:off x="320040" y="1143000"/>
            <a:ext cx="4572000" cy="3749040"/>
          </a:xfrm>
          <a:prstGeom prst="roundRect">
            <a:avLst>
              <a:gd name="adj" fmla="val 3659"/>
            </a:avLst>
          </a:prstGeom>
          <a:solidFill>
            <a:srgbClr val="FEF9C3"/>
          </a:solidFill>
          <a:ln w="25400">
            <a:solidFill>
              <a:srgbClr val="0D9488"/>
            </a:solidFill>
            <a:prstDash val="solid"/>
          </a:ln>
        </p:spPr>
      </p:sp>
      <p:sp>
        <p:nvSpPr>
          <p:cNvPr id="6" name="Shape 4"/>
          <p:cNvSpPr/>
          <p:nvPr/>
        </p:nvSpPr>
        <p:spPr>
          <a:xfrm>
            <a:off x="640080" y="1668780"/>
            <a:ext cx="822960" cy="493776"/>
          </a:xfrm>
          <a:prstGeom prst="rect">
            <a:avLst/>
          </a:prstGeom>
          <a:solidFill>
            <a:srgbClr val="F5DEB3"/>
          </a:solidFill>
          <a:ln w="12700">
            <a:solidFill>
              <a:srgbClr val="8B5A2B"/>
            </a:solidFill>
            <a:prstDash val="solid"/>
          </a:ln>
        </p:spPr>
      </p:sp>
      <p:sp>
        <p:nvSpPr>
          <p:cNvPr id="7" name="Shape 5"/>
          <p:cNvSpPr/>
          <p:nvPr/>
        </p:nvSpPr>
        <p:spPr>
          <a:xfrm>
            <a:off x="594360" y="1611173"/>
            <a:ext cx="914400" cy="82296"/>
          </a:xfrm>
          <a:prstGeom prst="rect">
            <a:avLst/>
          </a:prstGeom>
          <a:solidFill>
            <a:srgbClr val="8B5A2B"/>
          </a:solidFill>
          <a:ln/>
        </p:spPr>
      </p:sp>
      <p:sp>
        <p:nvSpPr>
          <p:cNvPr id="8" name="Shape 6"/>
          <p:cNvSpPr/>
          <p:nvPr/>
        </p:nvSpPr>
        <p:spPr>
          <a:xfrm>
            <a:off x="969264" y="1874520"/>
            <a:ext cx="181051" cy="288036"/>
          </a:xfrm>
          <a:prstGeom prst="rect">
            <a:avLst/>
          </a:prstGeom>
          <a:solidFill>
            <a:srgbClr val="8B5A2B"/>
          </a:solidFill>
          <a:ln/>
        </p:spPr>
      </p:sp>
      <p:sp>
        <p:nvSpPr>
          <p:cNvPr id="9" name="Text 7"/>
          <p:cNvSpPr/>
          <p:nvPr/>
        </p:nvSpPr>
        <p:spPr>
          <a:xfrm>
            <a:off x="411480" y="2240280"/>
            <a:ext cx="1280160" cy="274320"/>
          </a:xfrm>
          <a:prstGeom prst="rect">
            <a:avLst/>
          </a:prstGeom>
          <a:noFill/>
          <a:ln/>
        </p:spPr>
        <p:txBody>
          <a:bodyPr wrap="square" rtlCol="0" anchor="ctr"/>
          <a:lstStyle/>
          <a:p>
            <a:pPr algn="ctr" indent="0" marL="0">
              <a:buNone/>
            </a:pPr>
            <a:r>
              <a:rPr lang="en-US" sz="1200" dirty="0">
                <a:solidFill>
                  <a:srgbClr val="8B5A2B"/>
                </a:solidFill>
                <a:latin typeface="Comic Sans MS" pitchFamily="34" charset="0"/>
                <a:ea typeface="Comic Sans MS" pitchFamily="34" charset="-122"/>
                <a:cs typeface="Comic Sans MS" pitchFamily="34" charset="-120"/>
              </a:rPr>
              <a:t>Bethlehem</a:t>
            </a:r>
            <a:endParaRPr lang="en-US" sz="1200" dirty="0"/>
          </a:p>
        </p:txBody>
      </p:sp>
      <p:sp>
        <p:nvSpPr>
          <p:cNvPr id="10" name="Shape 8"/>
          <p:cNvSpPr/>
          <p:nvPr/>
        </p:nvSpPr>
        <p:spPr>
          <a:xfrm>
            <a:off x="3657600" y="1668780"/>
            <a:ext cx="822960" cy="493776"/>
          </a:xfrm>
          <a:prstGeom prst="rect">
            <a:avLst/>
          </a:prstGeom>
          <a:solidFill>
            <a:srgbClr val="FDE68A"/>
          </a:solidFill>
          <a:ln w="12700">
            <a:solidFill>
              <a:srgbClr val="8B5A2B"/>
            </a:solidFill>
            <a:prstDash val="solid"/>
          </a:ln>
        </p:spPr>
      </p:sp>
      <p:sp>
        <p:nvSpPr>
          <p:cNvPr id="11" name="Shape 9"/>
          <p:cNvSpPr/>
          <p:nvPr/>
        </p:nvSpPr>
        <p:spPr>
          <a:xfrm>
            <a:off x="3611880" y="1611173"/>
            <a:ext cx="914400" cy="82296"/>
          </a:xfrm>
          <a:prstGeom prst="rect">
            <a:avLst/>
          </a:prstGeom>
          <a:solidFill>
            <a:srgbClr val="8B5A2B"/>
          </a:solidFill>
          <a:ln/>
        </p:spPr>
      </p:sp>
      <p:sp>
        <p:nvSpPr>
          <p:cNvPr id="12" name="Shape 10"/>
          <p:cNvSpPr/>
          <p:nvPr/>
        </p:nvSpPr>
        <p:spPr>
          <a:xfrm>
            <a:off x="3986784" y="1874520"/>
            <a:ext cx="181051" cy="288036"/>
          </a:xfrm>
          <a:prstGeom prst="rect">
            <a:avLst/>
          </a:prstGeom>
          <a:solidFill>
            <a:srgbClr val="8B5A2B"/>
          </a:solidFill>
          <a:ln/>
        </p:spPr>
      </p:sp>
      <p:sp>
        <p:nvSpPr>
          <p:cNvPr id="13" name="Text 11"/>
          <p:cNvSpPr/>
          <p:nvPr/>
        </p:nvSpPr>
        <p:spPr>
          <a:xfrm>
            <a:off x="3429000" y="2240280"/>
            <a:ext cx="1280160" cy="274320"/>
          </a:xfrm>
          <a:prstGeom prst="rect">
            <a:avLst/>
          </a:prstGeom>
          <a:noFill/>
          <a:ln/>
        </p:spPr>
        <p:txBody>
          <a:bodyPr wrap="square" rtlCol="0" anchor="ctr"/>
          <a:lstStyle/>
          <a:p>
            <a:pPr algn="ctr" indent="0" marL="0">
              <a:buNone/>
            </a:pPr>
            <a:r>
              <a:rPr lang="en-US" sz="1200" dirty="0">
                <a:solidFill>
                  <a:srgbClr val="8B5A2B"/>
                </a:solidFill>
                <a:latin typeface="Comic Sans MS" pitchFamily="34" charset="0"/>
                <a:ea typeface="Comic Sans MS" pitchFamily="34" charset="-122"/>
                <a:cs typeface="Comic Sans MS" pitchFamily="34" charset="-120"/>
              </a:rPr>
              <a:t>Moab</a:t>
            </a:r>
            <a:endParaRPr lang="en-US" sz="1200" dirty="0"/>
          </a:p>
        </p:txBody>
      </p:sp>
      <p:sp>
        <p:nvSpPr>
          <p:cNvPr id="14" name="Shape 12"/>
          <p:cNvSpPr/>
          <p:nvPr/>
        </p:nvSpPr>
        <p:spPr>
          <a:xfrm>
            <a:off x="1737360" y="1691640"/>
            <a:ext cx="1645920" cy="457200"/>
          </a:xfrm>
          <a:prstGeom prst="rightArrow">
            <a:avLst/>
          </a:prstGeom>
          <a:solidFill>
            <a:srgbClr val="F2B705"/>
          </a:solidFill>
          <a:ln/>
        </p:spPr>
      </p:sp>
      <p:sp>
        <p:nvSpPr>
          <p:cNvPr id="15" name="Shape 13"/>
          <p:cNvSpPr/>
          <p:nvPr/>
        </p:nvSpPr>
        <p:spPr>
          <a:xfrm>
            <a:off x="731520" y="2788920"/>
            <a:ext cx="640080" cy="1463040"/>
          </a:xfrm>
          <a:prstGeom prst="roundRect">
            <a:avLst>
              <a:gd name="adj" fmla="val 11429"/>
            </a:avLst>
          </a:prstGeom>
          <a:solidFill>
            <a:srgbClr val="C4B5FD"/>
          </a:solidFill>
          <a:ln w="9525">
            <a:solidFill>
              <a:srgbClr val="6B4423"/>
            </a:solidFill>
            <a:prstDash val="solid"/>
          </a:ln>
        </p:spPr>
      </p:sp>
      <p:sp>
        <p:nvSpPr>
          <p:cNvPr id="16" name="Shape 14"/>
          <p:cNvSpPr/>
          <p:nvPr/>
        </p:nvSpPr>
        <p:spPr>
          <a:xfrm>
            <a:off x="731520" y="3593592"/>
            <a:ext cx="640080" cy="73152"/>
          </a:xfrm>
          <a:prstGeom prst="rect">
            <a:avLst/>
          </a:prstGeom>
          <a:solidFill>
            <a:srgbClr val="FFFFFF"/>
          </a:solidFill>
          <a:ln/>
        </p:spPr>
      </p:sp>
      <p:sp>
        <p:nvSpPr>
          <p:cNvPr id="17" name="Shape 15"/>
          <p:cNvSpPr/>
          <p:nvPr/>
        </p:nvSpPr>
        <p:spPr>
          <a:xfrm>
            <a:off x="694944" y="2734056"/>
            <a:ext cx="713232" cy="608076"/>
          </a:xfrm>
          <a:prstGeom prst="roundRect">
            <a:avLst>
              <a:gd name="adj" fmla="val 22556"/>
            </a:avLst>
          </a:prstGeom>
          <a:solidFill>
            <a:srgbClr val="7C3AED"/>
          </a:solidFill>
          <a:ln/>
        </p:spPr>
      </p:sp>
      <p:sp>
        <p:nvSpPr>
          <p:cNvPr id="18" name="Shape 16"/>
          <p:cNvSpPr/>
          <p:nvPr/>
        </p:nvSpPr>
        <p:spPr>
          <a:xfrm>
            <a:off x="853135" y="2865730"/>
            <a:ext cx="396850" cy="396850"/>
          </a:xfrm>
          <a:prstGeom prst="ellipse">
            <a:avLst/>
          </a:prstGeom>
          <a:solidFill>
            <a:srgbClr val="E0AC69"/>
          </a:solidFill>
          <a:ln/>
        </p:spPr>
      </p:sp>
      <p:sp>
        <p:nvSpPr>
          <p:cNvPr id="19" name="Shape 17"/>
          <p:cNvSpPr/>
          <p:nvPr/>
        </p:nvSpPr>
        <p:spPr>
          <a:xfrm>
            <a:off x="952348" y="3004627"/>
            <a:ext cx="47622" cy="55559"/>
          </a:xfrm>
          <a:prstGeom prst="ellipse">
            <a:avLst/>
          </a:prstGeom>
          <a:solidFill>
            <a:srgbClr val="1F2937"/>
          </a:solidFill>
          <a:ln/>
        </p:spPr>
      </p:sp>
      <p:sp>
        <p:nvSpPr>
          <p:cNvPr id="20" name="Shape 18"/>
          <p:cNvSpPr/>
          <p:nvPr/>
        </p:nvSpPr>
        <p:spPr>
          <a:xfrm>
            <a:off x="1103150" y="3004627"/>
            <a:ext cx="47622" cy="55559"/>
          </a:xfrm>
          <a:prstGeom prst="ellipse">
            <a:avLst/>
          </a:prstGeom>
          <a:solidFill>
            <a:srgbClr val="1F2937"/>
          </a:solidFill>
          <a:ln/>
        </p:spPr>
      </p:sp>
      <p:sp>
        <p:nvSpPr>
          <p:cNvPr id="21" name="Shape 19"/>
          <p:cNvSpPr/>
          <p:nvPr/>
        </p:nvSpPr>
        <p:spPr>
          <a:xfrm>
            <a:off x="972190" y="3044312"/>
            <a:ext cx="158740" cy="119055"/>
          </a:xfrm>
          <a:prstGeom prst="arc">
            <a:avLst>
              <a:gd name="adj1" fmla="val 1200000"/>
              <a:gd name="adj2" fmla="val 9600000"/>
            </a:avLst>
          </a:prstGeom>
          <a:noFill/>
          <a:ln w="19050">
            <a:solidFill>
              <a:srgbClr val="1F2937"/>
            </a:solidFill>
            <a:prstDash val="solid"/>
          </a:ln>
        </p:spPr>
      </p:sp>
      <p:sp>
        <p:nvSpPr>
          <p:cNvPr id="22" name="Text 20"/>
          <p:cNvSpPr/>
          <p:nvPr/>
        </p:nvSpPr>
        <p:spPr>
          <a:xfrm>
            <a:off x="365760" y="427024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Naomi</a:t>
            </a:r>
            <a:endParaRPr lang="en-US" sz="1300" dirty="0"/>
          </a:p>
        </p:txBody>
      </p:sp>
      <p:sp>
        <p:nvSpPr>
          <p:cNvPr id="23" name="Shape 21"/>
          <p:cNvSpPr/>
          <p:nvPr/>
        </p:nvSpPr>
        <p:spPr>
          <a:xfrm>
            <a:off x="1600200" y="2880360"/>
            <a:ext cx="640080" cy="1371600"/>
          </a:xfrm>
          <a:prstGeom prst="roundRect">
            <a:avLst>
              <a:gd name="adj" fmla="val 11429"/>
            </a:avLst>
          </a:prstGeom>
          <a:solidFill>
            <a:srgbClr val="FCA5A5"/>
          </a:solidFill>
          <a:ln w="9525">
            <a:solidFill>
              <a:srgbClr val="6B4423"/>
            </a:solidFill>
            <a:prstDash val="solid"/>
          </a:ln>
        </p:spPr>
      </p:sp>
      <p:sp>
        <p:nvSpPr>
          <p:cNvPr id="24" name="Shape 22"/>
          <p:cNvSpPr/>
          <p:nvPr/>
        </p:nvSpPr>
        <p:spPr>
          <a:xfrm>
            <a:off x="1600200" y="3634740"/>
            <a:ext cx="640080" cy="73152"/>
          </a:xfrm>
          <a:prstGeom prst="rect">
            <a:avLst/>
          </a:prstGeom>
          <a:solidFill>
            <a:srgbClr val="FFFFFF"/>
          </a:solidFill>
          <a:ln/>
        </p:spPr>
      </p:sp>
      <p:sp>
        <p:nvSpPr>
          <p:cNvPr id="25" name="Shape 23"/>
          <p:cNvSpPr/>
          <p:nvPr/>
        </p:nvSpPr>
        <p:spPr>
          <a:xfrm>
            <a:off x="1563624" y="2825496"/>
            <a:ext cx="713232" cy="608076"/>
          </a:xfrm>
          <a:prstGeom prst="roundRect">
            <a:avLst>
              <a:gd name="adj" fmla="val 22556"/>
            </a:avLst>
          </a:prstGeom>
          <a:solidFill>
            <a:srgbClr val="0D9488"/>
          </a:solidFill>
          <a:ln/>
        </p:spPr>
      </p:sp>
      <p:sp>
        <p:nvSpPr>
          <p:cNvPr id="26" name="Shape 24"/>
          <p:cNvSpPr/>
          <p:nvPr/>
        </p:nvSpPr>
        <p:spPr>
          <a:xfrm>
            <a:off x="1721815" y="2957170"/>
            <a:ext cx="396850" cy="396850"/>
          </a:xfrm>
          <a:prstGeom prst="ellipse">
            <a:avLst/>
          </a:prstGeom>
          <a:solidFill>
            <a:srgbClr val="E0AC69"/>
          </a:solidFill>
          <a:ln/>
        </p:spPr>
      </p:sp>
      <p:sp>
        <p:nvSpPr>
          <p:cNvPr id="27" name="Shape 25"/>
          <p:cNvSpPr/>
          <p:nvPr/>
        </p:nvSpPr>
        <p:spPr>
          <a:xfrm>
            <a:off x="1821028" y="3096067"/>
            <a:ext cx="47622" cy="55559"/>
          </a:xfrm>
          <a:prstGeom prst="ellipse">
            <a:avLst/>
          </a:prstGeom>
          <a:solidFill>
            <a:srgbClr val="1F2937"/>
          </a:solidFill>
          <a:ln/>
        </p:spPr>
      </p:sp>
      <p:sp>
        <p:nvSpPr>
          <p:cNvPr id="28" name="Shape 26"/>
          <p:cNvSpPr/>
          <p:nvPr/>
        </p:nvSpPr>
        <p:spPr>
          <a:xfrm>
            <a:off x="1971830" y="3096067"/>
            <a:ext cx="47622" cy="55559"/>
          </a:xfrm>
          <a:prstGeom prst="ellipse">
            <a:avLst/>
          </a:prstGeom>
          <a:solidFill>
            <a:srgbClr val="1F2937"/>
          </a:solidFill>
          <a:ln/>
        </p:spPr>
      </p:sp>
      <p:sp>
        <p:nvSpPr>
          <p:cNvPr id="29" name="Shape 27"/>
          <p:cNvSpPr/>
          <p:nvPr/>
        </p:nvSpPr>
        <p:spPr>
          <a:xfrm>
            <a:off x="1840870" y="3135752"/>
            <a:ext cx="158740" cy="119055"/>
          </a:xfrm>
          <a:prstGeom prst="arc">
            <a:avLst>
              <a:gd name="adj1" fmla="val 1200000"/>
              <a:gd name="adj2" fmla="val 9600000"/>
            </a:avLst>
          </a:prstGeom>
          <a:noFill/>
          <a:ln w="19050">
            <a:solidFill>
              <a:srgbClr val="1F2937"/>
            </a:solidFill>
            <a:prstDash val="solid"/>
          </a:ln>
        </p:spPr>
      </p:sp>
      <p:sp>
        <p:nvSpPr>
          <p:cNvPr id="30" name="Text 28"/>
          <p:cNvSpPr/>
          <p:nvPr/>
        </p:nvSpPr>
        <p:spPr>
          <a:xfrm>
            <a:off x="1234440" y="427024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Ruth</a:t>
            </a:r>
            <a:endParaRPr lang="en-US" sz="1300" dirty="0"/>
          </a:p>
        </p:txBody>
      </p:sp>
      <p:sp>
        <p:nvSpPr>
          <p:cNvPr id="31" name="Shape 29"/>
          <p:cNvSpPr/>
          <p:nvPr/>
        </p:nvSpPr>
        <p:spPr>
          <a:xfrm>
            <a:off x="2468880" y="2880360"/>
            <a:ext cx="640080" cy="1371600"/>
          </a:xfrm>
          <a:prstGeom prst="roundRect">
            <a:avLst>
              <a:gd name="adj" fmla="val 11429"/>
            </a:avLst>
          </a:prstGeom>
          <a:solidFill>
            <a:srgbClr val="F9A8D4"/>
          </a:solidFill>
          <a:ln w="9525">
            <a:solidFill>
              <a:srgbClr val="6B4423"/>
            </a:solidFill>
            <a:prstDash val="solid"/>
          </a:ln>
        </p:spPr>
      </p:sp>
      <p:sp>
        <p:nvSpPr>
          <p:cNvPr id="32" name="Shape 30"/>
          <p:cNvSpPr/>
          <p:nvPr/>
        </p:nvSpPr>
        <p:spPr>
          <a:xfrm>
            <a:off x="2468880" y="3634740"/>
            <a:ext cx="640080" cy="73152"/>
          </a:xfrm>
          <a:prstGeom prst="rect">
            <a:avLst/>
          </a:prstGeom>
          <a:solidFill>
            <a:srgbClr val="FFFFFF"/>
          </a:solidFill>
          <a:ln/>
        </p:spPr>
      </p:sp>
      <p:sp>
        <p:nvSpPr>
          <p:cNvPr id="33" name="Shape 31"/>
          <p:cNvSpPr/>
          <p:nvPr/>
        </p:nvSpPr>
        <p:spPr>
          <a:xfrm>
            <a:off x="2432304" y="2825496"/>
            <a:ext cx="713232" cy="608076"/>
          </a:xfrm>
          <a:prstGeom prst="roundRect">
            <a:avLst>
              <a:gd name="adj" fmla="val 22556"/>
            </a:avLst>
          </a:prstGeom>
          <a:solidFill>
            <a:srgbClr val="EC4899"/>
          </a:solidFill>
          <a:ln/>
        </p:spPr>
      </p:sp>
      <p:sp>
        <p:nvSpPr>
          <p:cNvPr id="34" name="Shape 32"/>
          <p:cNvSpPr/>
          <p:nvPr/>
        </p:nvSpPr>
        <p:spPr>
          <a:xfrm>
            <a:off x="2590495" y="2957170"/>
            <a:ext cx="396850" cy="396850"/>
          </a:xfrm>
          <a:prstGeom prst="ellipse">
            <a:avLst/>
          </a:prstGeom>
          <a:solidFill>
            <a:srgbClr val="E0AC69"/>
          </a:solidFill>
          <a:ln/>
        </p:spPr>
      </p:sp>
      <p:sp>
        <p:nvSpPr>
          <p:cNvPr id="35" name="Shape 33"/>
          <p:cNvSpPr/>
          <p:nvPr/>
        </p:nvSpPr>
        <p:spPr>
          <a:xfrm>
            <a:off x="2689708" y="3096067"/>
            <a:ext cx="47622" cy="55559"/>
          </a:xfrm>
          <a:prstGeom prst="ellipse">
            <a:avLst/>
          </a:prstGeom>
          <a:solidFill>
            <a:srgbClr val="1F2937"/>
          </a:solidFill>
          <a:ln/>
        </p:spPr>
      </p:sp>
      <p:sp>
        <p:nvSpPr>
          <p:cNvPr id="36" name="Shape 34"/>
          <p:cNvSpPr/>
          <p:nvPr/>
        </p:nvSpPr>
        <p:spPr>
          <a:xfrm>
            <a:off x="2840510" y="3096067"/>
            <a:ext cx="47622" cy="55559"/>
          </a:xfrm>
          <a:prstGeom prst="ellipse">
            <a:avLst/>
          </a:prstGeom>
          <a:solidFill>
            <a:srgbClr val="1F2937"/>
          </a:solidFill>
          <a:ln/>
        </p:spPr>
      </p:sp>
      <p:sp>
        <p:nvSpPr>
          <p:cNvPr id="37" name="Shape 35"/>
          <p:cNvSpPr/>
          <p:nvPr/>
        </p:nvSpPr>
        <p:spPr>
          <a:xfrm>
            <a:off x="2709550" y="3135752"/>
            <a:ext cx="158740" cy="119055"/>
          </a:xfrm>
          <a:prstGeom prst="arc">
            <a:avLst>
              <a:gd name="adj1" fmla="val 1200000"/>
              <a:gd name="adj2" fmla="val 9600000"/>
            </a:avLst>
          </a:prstGeom>
          <a:noFill/>
          <a:ln w="19050">
            <a:solidFill>
              <a:srgbClr val="1F2937"/>
            </a:solidFill>
            <a:prstDash val="solid"/>
          </a:ln>
        </p:spPr>
      </p:sp>
      <p:sp>
        <p:nvSpPr>
          <p:cNvPr id="38" name="Text 36"/>
          <p:cNvSpPr/>
          <p:nvPr/>
        </p:nvSpPr>
        <p:spPr>
          <a:xfrm>
            <a:off x="2103120" y="427024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Orpah</a:t>
            </a:r>
            <a:endParaRPr lang="en-US" sz="1300" dirty="0"/>
          </a:p>
        </p:txBody>
      </p:sp>
      <p:sp>
        <p:nvSpPr>
          <p:cNvPr id="39" name="Shape 37"/>
          <p:cNvSpPr/>
          <p:nvPr/>
        </p:nvSpPr>
        <p:spPr>
          <a:xfrm>
            <a:off x="3337560" y="2788920"/>
            <a:ext cx="640080" cy="1463040"/>
          </a:xfrm>
          <a:prstGeom prst="roundRect">
            <a:avLst>
              <a:gd name="adj" fmla="val 11429"/>
            </a:avLst>
          </a:prstGeom>
          <a:solidFill>
            <a:srgbClr val="93C5FD"/>
          </a:solidFill>
          <a:ln w="9525">
            <a:solidFill>
              <a:srgbClr val="6B4423"/>
            </a:solidFill>
            <a:prstDash val="solid"/>
          </a:ln>
        </p:spPr>
      </p:sp>
      <p:sp>
        <p:nvSpPr>
          <p:cNvPr id="40" name="Shape 38"/>
          <p:cNvSpPr/>
          <p:nvPr/>
        </p:nvSpPr>
        <p:spPr>
          <a:xfrm>
            <a:off x="3337560" y="3593592"/>
            <a:ext cx="640080" cy="73152"/>
          </a:xfrm>
          <a:prstGeom prst="rect">
            <a:avLst/>
          </a:prstGeom>
          <a:solidFill>
            <a:srgbClr val="FFFFFF"/>
          </a:solidFill>
          <a:ln/>
        </p:spPr>
      </p:sp>
      <p:sp>
        <p:nvSpPr>
          <p:cNvPr id="41" name="Shape 39"/>
          <p:cNvSpPr/>
          <p:nvPr/>
        </p:nvSpPr>
        <p:spPr>
          <a:xfrm>
            <a:off x="3459175" y="2865730"/>
            <a:ext cx="396850" cy="396850"/>
          </a:xfrm>
          <a:prstGeom prst="ellipse">
            <a:avLst/>
          </a:prstGeom>
          <a:solidFill>
            <a:srgbClr val="E0AC69"/>
          </a:solidFill>
          <a:ln/>
        </p:spPr>
      </p:sp>
      <p:sp>
        <p:nvSpPr>
          <p:cNvPr id="42" name="Shape 40"/>
          <p:cNvSpPr/>
          <p:nvPr/>
        </p:nvSpPr>
        <p:spPr>
          <a:xfrm>
            <a:off x="3558388" y="3004627"/>
            <a:ext cx="47622" cy="55559"/>
          </a:xfrm>
          <a:prstGeom prst="ellipse">
            <a:avLst/>
          </a:prstGeom>
          <a:solidFill>
            <a:srgbClr val="1F2937"/>
          </a:solidFill>
          <a:ln/>
        </p:spPr>
      </p:sp>
      <p:sp>
        <p:nvSpPr>
          <p:cNvPr id="43" name="Shape 41"/>
          <p:cNvSpPr/>
          <p:nvPr/>
        </p:nvSpPr>
        <p:spPr>
          <a:xfrm>
            <a:off x="3709190" y="3004627"/>
            <a:ext cx="47622" cy="55559"/>
          </a:xfrm>
          <a:prstGeom prst="ellipse">
            <a:avLst/>
          </a:prstGeom>
          <a:solidFill>
            <a:srgbClr val="1F2937"/>
          </a:solidFill>
          <a:ln/>
        </p:spPr>
      </p:sp>
      <p:sp>
        <p:nvSpPr>
          <p:cNvPr id="44" name="Shape 42"/>
          <p:cNvSpPr/>
          <p:nvPr/>
        </p:nvSpPr>
        <p:spPr>
          <a:xfrm>
            <a:off x="3578230" y="3044312"/>
            <a:ext cx="158740" cy="119055"/>
          </a:xfrm>
          <a:prstGeom prst="arc">
            <a:avLst>
              <a:gd name="adj1" fmla="val 1200000"/>
              <a:gd name="adj2" fmla="val 9600000"/>
            </a:avLst>
          </a:prstGeom>
          <a:noFill/>
          <a:ln w="19050">
            <a:solidFill>
              <a:srgbClr val="1F2937"/>
            </a:solidFill>
            <a:prstDash val="solid"/>
          </a:ln>
        </p:spPr>
      </p:sp>
      <p:sp>
        <p:nvSpPr>
          <p:cNvPr id="45" name="Shape 43"/>
          <p:cNvSpPr/>
          <p:nvPr/>
        </p:nvSpPr>
        <p:spPr>
          <a:xfrm>
            <a:off x="3498860" y="3123682"/>
            <a:ext cx="317480" cy="198425"/>
          </a:xfrm>
          <a:prstGeom prst="ellipse">
            <a:avLst/>
          </a:prstGeom>
          <a:solidFill>
            <a:srgbClr val="94A3B8"/>
          </a:solidFill>
          <a:ln/>
        </p:spPr>
      </p:sp>
      <p:sp>
        <p:nvSpPr>
          <p:cNvPr id="46" name="Text 44"/>
          <p:cNvSpPr/>
          <p:nvPr/>
        </p:nvSpPr>
        <p:spPr>
          <a:xfrm>
            <a:off x="2971800" y="427024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Naomi's family</a:t>
            </a:r>
            <a:endParaRPr lang="en-US" sz="1300" dirty="0"/>
          </a:p>
        </p:txBody>
      </p:sp>
      <p:sp>
        <p:nvSpPr>
          <p:cNvPr id="47" name="Text 45"/>
          <p:cNvSpPr/>
          <p:nvPr/>
        </p:nvSpPr>
        <p:spPr>
          <a:xfrm>
            <a:off x="5120640" y="1143000"/>
            <a:ext cx="3657600" cy="3749040"/>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Long ago in Bethlehem, there was no food to eat.</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Naomi and her family went to live in the land of Moab.</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Naomi's two sons married two women from Moab, called Ruth and Orpah.</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D9488"/>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2. Sad times</a:t>
            </a:r>
            <a:endParaRPr lang="en-US" sz="3000" dirty="0"/>
          </a:p>
        </p:txBody>
      </p:sp>
      <p:sp>
        <p:nvSpPr>
          <p:cNvPr id="5" name="Shape 3"/>
          <p:cNvSpPr/>
          <p:nvPr/>
        </p:nvSpPr>
        <p:spPr>
          <a:xfrm>
            <a:off x="320040" y="1143000"/>
            <a:ext cx="4572000" cy="3749040"/>
          </a:xfrm>
          <a:prstGeom prst="roundRect">
            <a:avLst>
              <a:gd name="adj" fmla="val 3659"/>
            </a:avLst>
          </a:prstGeom>
          <a:solidFill>
            <a:srgbClr val="E2E8F0"/>
          </a:solidFill>
          <a:ln w="25400">
            <a:solidFill>
              <a:srgbClr val="0D9488"/>
            </a:solidFill>
            <a:prstDash val="solid"/>
          </a:ln>
        </p:spPr>
      </p:sp>
      <p:sp>
        <p:nvSpPr>
          <p:cNvPr id="6" name="Shape 4"/>
          <p:cNvSpPr/>
          <p:nvPr/>
        </p:nvSpPr>
        <p:spPr>
          <a:xfrm>
            <a:off x="731520" y="1325880"/>
            <a:ext cx="1463040" cy="731520"/>
          </a:xfrm>
          <a:prstGeom prst="cloud">
            <a:avLst/>
          </a:prstGeom>
          <a:solidFill>
            <a:srgbClr val="CBD5E1"/>
          </a:solidFill>
          <a:ln/>
        </p:spPr>
      </p:sp>
      <p:sp>
        <p:nvSpPr>
          <p:cNvPr id="7" name="Shape 5"/>
          <p:cNvSpPr/>
          <p:nvPr/>
        </p:nvSpPr>
        <p:spPr>
          <a:xfrm>
            <a:off x="2743200" y="1463040"/>
            <a:ext cx="1280160" cy="640080"/>
          </a:xfrm>
          <a:prstGeom prst="cloud">
            <a:avLst/>
          </a:prstGeom>
          <a:solidFill>
            <a:srgbClr val="CBD5E1"/>
          </a:solidFill>
          <a:ln/>
        </p:spPr>
      </p:sp>
      <p:sp>
        <p:nvSpPr>
          <p:cNvPr id="8" name="Shape 6"/>
          <p:cNvSpPr/>
          <p:nvPr/>
        </p:nvSpPr>
        <p:spPr>
          <a:xfrm>
            <a:off x="914400" y="2377440"/>
            <a:ext cx="640080" cy="1828800"/>
          </a:xfrm>
          <a:prstGeom prst="roundRect">
            <a:avLst>
              <a:gd name="adj" fmla="val 11429"/>
            </a:avLst>
          </a:prstGeom>
          <a:solidFill>
            <a:srgbClr val="C4B5FD"/>
          </a:solidFill>
          <a:ln w="9525">
            <a:solidFill>
              <a:srgbClr val="6B4423"/>
            </a:solidFill>
            <a:prstDash val="solid"/>
          </a:ln>
        </p:spPr>
      </p:sp>
      <p:sp>
        <p:nvSpPr>
          <p:cNvPr id="9" name="Shape 7"/>
          <p:cNvSpPr/>
          <p:nvPr/>
        </p:nvSpPr>
        <p:spPr>
          <a:xfrm>
            <a:off x="914400" y="3383280"/>
            <a:ext cx="640080" cy="73152"/>
          </a:xfrm>
          <a:prstGeom prst="rect">
            <a:avLst/>
          </a:prstGeom>
          <a:solidFill>
            <a:srgbClr val="FFFFFF"/>
          </a:solidFill>
          <a:ln/>
        </p:spPr>
      </p:sp>
      <p:sp>
        <p:nvSpPr>
          <p:cNvPr id="10" name="Shape 8"/>
          <p:cNvSpPr/>
          <p:nvPr/>
        </p:nvSpPr>
        <p:spPr>
          <a:xfrm>
            <a:off x="877824" y="2322576"/>
            <a:ext cx="713232" cy="608076"/>
          </a:xfrm>
          <a:prstGeom prst="roundRect">
            <a:avLst>
              <a:gd name="adj" fmla="val 22556"/>
            </a:avLst>
          </a:prstGeom>
          <a:solidFill>
            <a:srgbClr val="7C3AED"/>
          </a:solidFill>
          <a:ln/>
        </p:spPr>
      </p:sp>
      <p:sp>
        <p:nvSpPr>
          <p:cNvPr id="11" name="Shape 9"/>
          <p:cNvSpPr/>
          <p:nvPr/>
        </p:nvSpPr>
        <p:spPr>
          <a:xfrm>
            <a:off x="1036015" y="2454250"/>
            <a:ext cx="396850" cy="396850"/>
          </a:xfrm>
          <a:prstGeom prst="ellipse">
            <a:avLst/>
          </a:prstGeom>
          <a:solidFill>
            <a:srgbClr val="E0AC69"/>
          </a:solidFill>
          <a:ln/>
        </p:spPr>
      </p:sp>
      <p:sp>
        <p:nvSpPr>
          <p:cNvPr id="12" name="Shape 10"/>
          <p:cNvSpPr/>
          <p:nvPr/>
        </p:nvSpPr>
        <p:spPr>
          <a:xfrm>
            <a:off x="1135228" y="2593147"/>
            <a:ext cx="47622" cy="55559"/>
          </a:xfrm>
          <a:prstGeom prst="ellipse">
            <a:avLst/>
          </a:prstGeom>
          <a:solidFill>
            <a:srgbClr val="1F2937"/>
          </a:solidFill>
          <a:ln/>
        </p:spPr>
      </p:sp>
      <p:sp>
        <p:nvSpPr>
          <p:cNvPr id="13" name="Shape 11"/>
          <p:cNvSpPr/>
          <p:nvPr/>
        </p:nvSpPr>
        <p:spPr>
          <a:xfrm>
            <a:off x="1286030" y="2593147"/>
            <a:ext cx="47622" cy="55559"/>
          </a:xfrm>
          <a:prstGeom prst="ellipse">
            <a:avLst/>
          </a:prstGeom>
          <a:solidFill>
            <a:srgbClr val="1F2937"/>
          </a:solidFill>
          <a:ln/>
        </p:spPr>
      </p:sp>
      <p:sp>
        <p:nvSpPr>
          <p:cNvPr id="14" name="Shape 12"/>
          <p:cNvSpPr/>
          <p:nvPr/>
        </p:nvSpPr>
        <p:spPr>
          <a:xfrm>
            <a:off x="1155070" y="2724107"/>
            <a:ext cx="158740" cy="119055"/>
          </a:xfrm>
          <a:prstGeom prst="arc">
            <a:avLst>
              <a:gd name="adj1" fmla="val 12000000"/>
              <a:gd name="adj2" fmla="val 20400000"/>
            </a:avLst>
          </a:prstGeom>
          <a:noFill/>
          <a:ln w="19050">
            <a:solidFill>
              <a:srgbClr val="1F2937"/>
            </a:solidFill>
            <a:prstDash val="solid"/>
          </a:ln>
        </p:spPr>
      </p:sp>
      <p:sp>
        <p:nvSpPr>
          <p:cNvPr id="15" name="Shape 13"/>
          <p:cNvSpPr/>
          <p:nvPr/>
        </p:nvSpPr>
        <p:spPr>
          <a:xfrm rot="8100000">
            <a:off x="1345558" y="2672517"/>
            <a:ext cx="55559" cy="71433"/>
          </a:xfrm>
          <a:prstGeom prst="teardrop">
            <a:avLst/>
          </a:prstGeom>
          <a:solidFill>
            <a:srgbClr val="3B82F6"/>
          </a:solidFill>
          <a:ln/>
        </p:spPr>
      </p:sp>
      <p:sp>
        <p:nvSpPr>
          <p:cNvPr id="16" name="Text 14"/>
          <p:cNvSpPr/>
          <p:nvPr/>
        </p:nvSpPr>
        <p:spPr>
          <a:xfrm>
            <a:off x="548640" y="422452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Naomi</a:t>
            </a:r>
            <a:endParaRPr lang="en-US" sz="1300" dirty="0"/>
          </a:p>
        </p:txBody>
      </p:sp>
      <p:sp>
        <p:nvSpPr>
          <p:cNvPr id="17" name="Shape 15"/>
          <p:cNvSpPr/>
          <p:nvPr/>
        </p:nvSpPr>
        <p:spPr>
          <a:xfrm>
            <a:off x="2194560" y="2514600"/>
            <a:ext cx="640080" cy="1691640"/>
          </a:xfrm>
          <a:prstGeom prst="roundRect">
            <a:avLst>
              <a:gd name="adj" fmla="val 11429"/>
            </a:avLst>
          </a:prstGeom>
          <a:solidFill>
            <a:srgbClr val="FCA5A5"/>
          </a:solidFill>
          <a:ln w="9525">
            <a:solidFill>
              <a:srgbClr val="6B4423"/>
            </a:solidFill>
            <a:prstDash val="solid"/>
          </a:ln>
        </p:spPr>
      </p:sp>
      <p:sp>
        <p:nvSpPr>
          <p:cNvPr id="18" name="Shape 16"/>
          <p:cNvSpPr/>
          <p:nvPr/>
        </p:nvSpPr>
        <p:spPr>
          <a:xfrm>
            <a:off x="2194560" y="3445002"/>
            <a:ext cx="640080" cy="73152"/>
          </a:xfrm>
          <a:prstGeom prst="rect">
            <a:avLst/>
          </a:prstGeom>
          <a:solidFill>
            <a:srgbClr val="FFFFFF"/>
          </a:solidFill>
          <a:ln/>
        </p:spPr>
      </p:sp>
      <p:sp>
        <p:nvSpPr>
          <p:cNvPr id="19" name="Shape 17"/>
          <p:cNvSpPr/>
          <p:nvPr/>
        </p:nvSpPr>
        <p:spPr>
          <a:xfrm>
            <a:off x="2157984" y="2459736"/>
            <a:ext cx="713232" cy="608076"/>
          </a:xfrm>
          <a:prstGeom prst="roundRect">
            <a:avLst>
              <a:gd name="adj" fmla="val 22556"/>
            </a:avLst>
          </a:prstGeom>
          <a:solidFill>
            <a:srgbClr val="0D9488"/>
          </a:solidFill>
          <a:ln/>
        </p:spPr>
      </p:sp>
      <p:sp>
        <p:nvSpPr>
          <p:cNvPr id="20" name="Shape 18"/>
          <p:cNvSpPr/>
          <p:nvPr/>
        </p:nvSpPr>
        <p:spPr>
          <a:xfrm>
            <a:off x="2316175" y="2591410"/>
            <a:ext cx="396850" cy="396850"/>
          </a:xfrm>
          <a:prstGeom prst="ellipse">
            <a:avLst/>
          </a:prstGeom>
          <a:solidFill>
            <a:srgbClr val="E0AC69"/>
          </a:solidFill>
          <a:ln/>
        </p:spPr>
      </p:sp>
      <p:sp>
        <p:nvSpPr>
          <p:cNvPr id="21" name="Shape 19"/>
          <p:cNvSpPr/>
          <p:nvPr/>
        </p:nvSpPr>
        <p:spPr>
          <a:xfrm>
            <a:off x="2415388" y="2730307"/>
            <a:ext cx="47622" cy="55559"/>
          </a:xfrm>
          <a:prstGeom prst="ellipse">
            <a:avLst/>
          </a:prstGeom>
          <a:solidFill>
            <a:srgbClr val="1F2937"/>
          </a:solidFill>
          <a:ln/>
        </p:spPr>
      </p:sp>
      <p:sp>
        <p:nvSpPr>
          <p:cNvPr id="22" name="Shape 20"/>
          <p:cNvSpPr/>
          <p:nvPr/>
        </p:nvSpPr>
        <p:spPr>
          <a:xfrm>
            <a:off x="2566190" y="2730307"/>
            <a:ext cx="47622" cy="55559"/>
          </a:xfrm>
          <a:prstGeom prst="ellipse">
            <a:avLst/>
          </a:prstGeom>
          <a:solidFill>
            <a:srgbClr val="1F2937"/>
          </a:solidFill>
          <a:ln/>
        </p:spPr>
      </p:sp>
      <p:sp>
        <p:nvSpPr>
          <p:cNvPr id="23" name="Shape 21"/>
          <p:cNvSpPr/>
          <p:nvPr/>
        </p:nvSpPr>
        <p:spPr>
          <a:xfrm>
            <a:off x="2435230" y="2861267"/>
            <a:ext cx="158740" cy="119055"/>
          </a:xfrm>
          <a:prstGeom prst="arc">
            <a:avLst>
              <a:gd name="adj1" fmla="val 12000000"/>
              <a:gd name="adj2" fmla="val 20400000"/>
            </a:avLst>
          </a:prstGeom>
          <a:noFill/>
          <a:ln w="19050">
            <a:solidFill>
              <a:srgbClr val="1F2937"/>
            </a:solidFill>
            <a:prstDash val="solid"/>
          </a:ln>
        </p:spPr>
      </p:sp>
      <p:sp>
        <p:nvSpPr>
          <p:cNvPr id="24" name="Text 22"/>
          <p:cNvSpPr/>
          <p:nvPr/>
        </p:nvSpPr>
        <p:spPr>
          <a:xfrm>
            <a:off x="1828800" y="422452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Ruth</a:t>
            </a:r>
            <a:endParaRPr lang="en-US" sz="1300" dirty="0"/>
          </a:p>
        </p:txBody>
      </p:sp>
      <p:sp>
        <p:nvSpPr>
          <p:cNvPr id="25" name="Shape 23"/>
          <p:cNvSpPr/>
          <p:nvPr/>
        </p:nvSpPr>
        <p:spPr>
          <a:xfrm>
            <a:off x="3383280" y="2514600"/>
            <a:ext cx="640080" cy="1691640"/>
          </a:xfrm>
          <a:prstGeom prst="roundRect">
            <a:avLst>
              <a:gd name="adj" fmla="val 11429"/>
            </a:avLst>
          </a:prstGeom>
          <a:solidFill>
            <a:srgbClr val="F9A8D4"/>
          </a:solidFill>
          <a:ln w="9525">
            <a:solidFill>
              <a:srgbClr val="6B4423"/>
            </a:solidFill>
            <a:prstDash val="solid"/>
          </a:ln>
        </p:spPr>
      </p:sp>
      <p:sp>
        <p:nvSpPr>
          <p:cNvPr id="26" name="Shape 24"/>
          <p:cNvSpPr/>
          <p:nvPr/>
        </p:nvSpPr>
        <p:spPr>
          <a:xfrm>
            <a:off x="3383280" y="3445002"/>
            <a:ext cx="640080" cy="73152"/>
          </a:xfrm>
          <a:prstGeom prst="rect">
            <a:avLst/>
          </a:prstGeom>
          <a:solidFill>
            <a:srgbClr val="FFFFFF"/>
          </a:solidFill>
          <a:ln/>
        </p:spPr>
      </p:sp>
      <p:sp>
        <p:nvSpPr>
          <p:cNvPr id="27" name="Shape 25"/>
          <p:cNvSpPr/>
          <p:nvPr/>
        </p:nvSpPr>
        <p:spPr>
          <a:xfrm>
            <a:off x="3346704" y="2459736"/>
            <a:ext cx="713232" cy="608076"/>
          </a:xfrm>
          <a:prstGeom prst="roundRect">
            <a:avLst>
              <a:gd name="adj" fmla="val 22556"/>
            </a:avLst>
          </a:prstGeom>
          <a:solidFill>
            <a:srgbClr val="EC4899"/>
          </a:solidFill>
          <a:ln/>
        </p:spPr>
      </p:sp>
      <p:sp>
        <p:nvSpPr>
          <p:cNvPr id="28" name="Shape 26"/>
          <p:cNvSpPr/>
          <p:nvPr/>
        </p:nvSpPr>
        <p:spPr>
          <a:xfrm>
            <a:off x="3504895" y="2591410"/>
            <a:ext cx="396850" cy="396850"/>
          </a:xfrm>
          <a:prstGeom prst="ellipse">
            <a:avLst/>
          </a:prstGeom>
          <a:solidFill>
            <a:srgbClr val="E0AC69"/>
          </a:solidFill>
          <a:ln/>
        </p:spPr>
      </p:sp>
      <p:sp>
        <p:nvSpPr>
          <p:cNvPr id="29" name="Shape 27"/>
          <p:cNvSpPr/>
          <p:nvPr/>
        </p:nvSpPr>
        <p:spPr>
          <a:xfrm>
            <a:off x="3604108" y="2730307"/>
            <a:ext cx="47622" cy="55559"/>
          </a:xfrm>
          <a:prstGeom prst="ellipse">
            <a:avLst/>
          </a:prstGeom>
          <a:solidFill>
            <a:srgbClr val="1F2937"/>
          </a:solidFill>
          <a:ln/>
        </p:spPr>
      </p:sp>
      <p:sp>
        <p:nvSpPr>
          <p:cNvPr id="30" name="Shape 28"/>
          <p:cNvSpPr/>
          <p:nvPr/>
        </p:nvSpPr>
        <p:spPr>
          <a:xfrm>
            <a:off x="3754910" y="2730307"/>
            <a:ext cx="47622" cy="55559"/>
          </a:xfrm>
          <a:prstGeom prst="ellipse">
            <a:avLst/>
          </a:prstGeom>
          <a:solidFill>
            <a:srgbClr val="1F2937"/>
          </a:solidFill>
          <a:ln/>
        </p:spPr>
      </p:sp>
      <p:sp>
        <p:nvSpPr>
          <p:cNvPr id="31" name="Shape 29"/>
          <p:cNvSpPr/>
          <p:nvPr/>
        </p:nvSpPr>
        <p:spPr>
          <a:xfrm>
            <a:off x="3623950" y="2861267"/>
            <a:ext cx="158740" cy="119055"/>
          </a:xfrm>
          <a:prstGeom prst="arc">
            <a:avLst>
              <a:gd name="adj1" fmla="val 12000000"/>
              <a:gd name="adj2" fmla="val 20400000"/>
            </a:avLst>
          </a:prstGeom>
          <a:noFill/>
          <a:ln w="19050">
            <a:solidFill>
              <a:srgbClr val="1F2937"/>
            </a:solidFill>
            <a:prstDash val="solid"/>
          </a:ln>
        </p:spPr>
      </p:sp>
      <p:sp>
        <p:nvSpPr>
          <p:cNvPr id="32" name="Text 30"/>
          <p:cNvSpPr/>
          <p:nvPr/>
        </p:nvSpPr>
        <p:spPr>
          <a:xfrm>
            <a:off x="3017520" y="422452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Orpah</a:t>
            </a:r>
            <a:endParaRPr lang="en-US" sz="1300" dirty="0"/>
          </a:p>
        </p:txBody>
      </p:sp>
      <p:sp>
        <p:nvSpPr>
          <p:cNvPr id="33" name="Text 31"/>
          <p:cNvSpPr/>
          <p:nvPr/>
        </p:nvSpPr>
        <p:spPr>
          <a:xfrm>
            <a:off x="5120640" y="1143000"/>
            <a:ext cx="3657600" cy="3749040"/>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Sadly, Naomi's husband and both her sons died.</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Naomi was all alone, a long way from home.</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She decided to go back to Bethlehem.</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D9488"/>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3. Ruth's promise</a:t>
            </a:r>
            <a:endParaRPr lang="en-US" sz="3000" dirty="0"/>
          </a:p>
        </p:txBody>
      </p:sp>
      <p:sp>
        <p:nvSpPr>
          <p:cNvPr id="5" name="Shape 3"/>
          <p:cNvSpPr/>
          <p:nvPr/>
        </p:nvSpPr>
        <p:spPr>
          <a:xfrm>
            <a:off x="320040" y="1143000"/>
            <a:ext cx="4572000" cy="3749040"/>
          </a:xfrm>
          <a:prstGeom prst="roundRect">
            <a:avLst>
              <a:gd name="adj" fmla="val 3659"/>
            </a:avLst>
          </a:prstGeom>
          <a:solidFill>
            <a:srgbClr val="FEF9C3"/>
          </a:solidFill>
          <a:ln w="25400">
            <a:solidFill>
              <a:srgbClr val="0D9488"/>
            </a:solidFill>
            <a:prstDash val="solid"/>
          </a:ln>
        </p:spPr>
      </p:sp>
      <p:sp>
        <p:nvSpPr>
          <p:cNvPr id="6" name="Shape 4"/>
          <p:cNvSpPr/>
          <p:nvPr/>
        </p:nvSpPr>
        <p:spPr>
          <a:xfrm>
            <a:off x="1188720" y="2194560"/>
            <a:ext cx="640080" cy="1920240"/>
          </a:xfrm>
          <a:prstGeom prst="roundRect">
            <a:avLst>
              <a:gd name="adj" fmla="val 11429"/>
            </a:avLst>
          </a:prstGeom>
          <a:solidFill>
            <a:srgbClr val="C4B5FD"/>
          </a:solidFill>
          <a:ln w="9525">
            <a:solidFill>
              <a:srgbClr val="6B4423"/>
            </a:solidFill>
            <a:prstDash val="solid"/>
          </a:ln>
        </p:spPr>
      </p:sp>
      <p:sp>
        <p:nvSpPr>
          <p:cNvPr id="7" name="Shape 5"/>
          <p:cNvSpPr/>
          <p:nvPr/>
        </p:nvSpPr>
        <p:spPr>
          <a:xfrm>
            <a:off x="1188720" y="3250692"/>
            <a:ext cx="640080" cy="73152"/>
          </a:xfrm>
          <a:prstGeom prst="rect">
            <a:avLst/>
          </a:prstGeom>
          <a:solidFill>
            <a:srgbClr val="FFFFFF"/>
          </a:solidFill>
          <a:ln/>
        </p:spPr>
      </p:sp>
      <p:sp>
        <p:nvSpPr>
          <p:cNvPr id="8" name="Shape 6"/>
          <p:cNvSpPr/>
          <p:nvPr/>
        </p:nvSpPr>
        <p:spPr>
          <a:xfrm>
            <a:off x="1152144" y="2139696"/>
            <a:ext cx="713232" cy="608076"/>
          </a:xfrm>
          <a:prstGeom prst="roundRect">
            <a:avLst>
              <a:gd name="adj" fmla="val 22556"/>
            </a:avLst>
          </a:prstGeom>
          <a:solidFill>
            <a:srgbClr val="7C3AED"/>
          </a:solidFill>
          <a:ln/>
        </p:spPr>
      </p:sp>
      <p:sp>
        <p:nvSpPr>
          <p:cNvPr id="9" name="Shape 7"/>
          <p:cNvSpPr/>
          <p:nvPr/>
        </p:nvSpPr>
        <p:spPr>
          <a:xfrm>
            <a:off x="1310335" y="2271370"/>
            <a:ext cx="396850" cy="396850"/>
          </a:xfrm>
          <a:prstGeom prst="ellipse">
            <a:avLst/>
          </a:prstGeom>
          <a:solidFill>
            <a:srgbClr val="E0AC69"/>
          </a:solidFill>
          <a:ln/>
        </p:spPr>
      </p:sp>
      <p:sp>
        <p:nvSpPr>
          <p:cNvPr id="10" name="Shape 8"/>
          <p:cNvSpPr/>
          <p:nvPr/>
        </p:nvSpPr>
        <p:spPr>
          <a:xfrm>
            <a:off x="1409548" y="2410267"/>
            <a:ext cx="47622" cy="55559"/>
          </a:xfrm>
          <a:prstGeom prst="ellipse">
            <a:avLst/>
          </a:prstGeom>
          <a:solidFill>
            <a:srgbClr val="1F2937"/>
          </a:solidFill>
          <a:ln/>
        </p:spPr>
      </p:sp>
      <p:sp>
        <p:nvSpPr>
          <p:cNvPr id="11" name="Shape 9"/>
          <p:cNvSpPr/>
          <p:nvPr/>
        </p:nvSpPr>
        <p:spPr>
          <a:xfrm>
            <a:off x="1560350" y="2410267"/>
            <a:ext cx="47622" cy="55559"/>
          </a:xfrm>
          <a:prstGeom prst="ellipse">
            <a:avLst/>
          </a:prstGeom>
          <a:solidFill>
            <a:srgbClr val="1F2937"/>
          </a:solidFill>
          <a:ln/>
        </p:spPr>
      </p:sp>
      <p:sp>
        <p:nvSpPr>
          <p:cNvPr id="12" name="Shape 10"/>
          <p:cNvSpPr/>
          <p:nvPr/>
        </p:nvSpPr>
        <p:spPr>
          <a:xfrm>
            <a:off x="1429390" y="2449952"/>
            <a:ext cx="158740" cy="119055"/>
          </a:xfrm>
          <a:prstGeom prst="arc">
            <a:avLst>
              <a:gd name="adj1" fmla="val 1200000"/>
              <a:gd name="adj2" fmla="val 9600000"/>
            </a:avLst>
          </a:prstGeom>
          <a:noFill/>
          <a:ln w="19050">
            <a:solidFill>
              <a:srgbClr val="1F2937"/>
            </a:solidFill>
            <a:prstDash val="solid"/>
          </a:ln>
        </p:spPr>
      </p:sp>
      <p:sp>
        <p:nvSpPr>
          <p:cNvPr id="13" name="Text 11"/>
          <p:cNvSpPr/>
          <p:nvPr/>
        </p:nvSpPr>
        <p:spPr>
          <a:xfrm>
            <a:off x="822960" y="413308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Naomi</a:t>
            </a:r>
            <a:endParaRPr lang="en-US" sz="1300" dirty="0"/>
          </a:p>
        </p:txBody>
      </p:sp>
      <p:sp>
        <p:nvSpPr>
          <p:cNvPr id="14" name="Shape 12"/>
          <p:cNvSpPr/>
          <p:nvPr/>
        </p:nvSpPr>
        <p:spPr>
          <a:xfrm>
            <a:off x="1874520" y="2286000"/>
            <a:ext cx="640080" cy="1828800"/>
          </a:xfrm>
          <a:prstGeom prst="roundRect">
            <a:avLst>
              <a:gd name="adj" fmla="val 11429"/>
            </a:avLst>
          </a:prstGeom>
          <a:solidFill>
            <a:srgbClr val="FCA5A5"/>
          </a:solidFill>
          <a:ln w="9525">
            <a:solidFill>
              <a:srgbClr val="6B4423"/>
            </a:solidFill>
            <a:prstDash val="solid"/>
          </a:ln>
        </p:spPr>
      </p:sp>
      <p:sp>
        <p:nvSpPr>
          <p:cNvPr id="15" name="Shape 13"/>
          <p:cNvSpPr/>
          <p:nvPr/>
        </p:nvSpPr>
        <p:spPr>
          <a:xfrm>
            <a:off x="1874520" y="3291840"/>
            <a:ext cx="640080" cy="73152"/>
          </a:xfrm>
          <a:prstGeom prst="rect">
            <a:avLst/>
          </a:prstGeom>
          <a:solidFill>
            <a:srgbClr val="FFFFFF"/>
          </a:solidFill>
          <a:ln/>
        </p:spPr>
      </p:sp>
      <p:sp>
        <p:nvSpPr>
          <p:cNvPr id="16" name="Shape 14"/>
          <p:cNvSpPr/>
          <p:nvPr/>
        </p:nvSpPr>
        <p:spPr>
          <a:xfrm>
            <a:off x="1837944" y="2231136"/>
            <a:ext cx="713232" cy="608076"/>
          </a:xfrm>
          <a:prstGeom prst="roundRect">
            <a:avLst>
              <a:gd name="adj" fmla="val 22556"/>
            </a:avLst>
          </a:prstGeom>
          <a:solidFill>
            <a:srgbClr val="0D9488"/>
          </a:solidFill>
          <a:ln/>
        </p:spPr>
      </p:sp>
      <p:sp>
        <p:nvSpPr>
          <p:cNvPr id="17" name="Shape 15"/>
          <p:cNvSpPr/>
          <p:nvPr/>
        </p:nvSpPr>
        <p:spPr>
          <a:xfrm>
            <a:off x="1996135" y="2362810"/>
            <a:ext cx="396850" cy="396850"/>
          </a:xfrm>
          <a:prstGeom prst="ellipse">
            <a:avLst/>
          </a:prstGeom>
          <a:solidFill>
            <a:srgbClr val="E0AC69"/>
          </a:solidFill>
          <a:ln/>
        </p:spPr>
      </p:sp>
      <p:sp>
        <p:nvSpPr>
          <p:cNvPr id="18" name="Shape 16"/>
          <p:cNvSpPr/>
          <p:nvPr/>
        </p:nvSpPr>
        <p:spPr>
          <a:xfrm>
            <a:off x="2095348" y="2501707"/>
            <a:ext cx="47622" cy="55559"/>
          </a:xfrm>
          <a:prstGeom prst="ellipse">
            <a:avLst/>
          </a:prstGeom>
          <a:solidFill>
            <a:srgbClr val="1F2937"/>
          </a:solidFill>
          <a:ln/>
        </p:spPr>
      </p:sp>
      <p:sp>
        <p:nvSpPr>
          <p:cNvPr id="19" name="Shape 17"/>
          <p:cNvSpPr/>
          <p:nvPr/>
        </p:nvSpPr>
        <p:spPr>
          <a:xfrm>
            <a:off x="2246150" y="2501707"/>
            <a:ext cx="47622" cy="55559"/>
          </a:xfrm>
          <a:prstGeom prst="ellipse">
            <a:avLst/>
          </a:prstGeom>
          <a:solidFill>
            <a:srgbClr val="1F2937"/>
          </a:solidFill>
          <a:ln/>
        </p:spPr>
      </p:sp>
      <p:sp>
        <p:nvSpPr>
          <p:cNvPr id="20" name="Shape 18"/>
          <p:cNvSpPr/>
          <p:nvPr/>
        </p:nvSpPr>
        <p:spPr>
          <a:xfrm>
            <a:off x="2115190" y="2541392"/>
            <a:ext cx="158740" cy="119055"/>
          </a:xfrm>
          <a:prstGeom prst="arc">
            <a:avLst>
              <a:gd name="adj1" fmla="val 1200000"/>
              <a:gd name="adj2" fmla="val 9600000"/>
            </a:avLst>
          </a:prstGeom>
          <a:noFill/>
          <a:ln w="19050">
            <a:solidFill>
              <a:srgbClr val="1F2937"/>
            </a:solidFill>
            <a:prstDash val="solid"/>
          </a:ln>
        </p:spPr>
      </p:sp>
      <p:sp>
        <p:nvSpPr>
          <p:cNvPr id="21" name="Text 19"/>
          <p:cNvSpPr/>
          <p:nvPr/>
        </p:nvSpPr>
        <p:spPr>
          <a:xfrm>
            <a:off x="1508760" y="413308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Ruth</a:t>
            </a:r>
            <a:endParaRPr lang="en-US" sz="1300" dirty="0"/>
          </a:p>
        </p:txBody>
      </p:sp>
      <p:sp>
        <p:nvSpPr>
          <p:cNvPr id="22" name="Shape 20"/>
          <p:cNvSpPr/>
          <p:nvPr/>
        </p:nvSpPr>
        <p:spPr>
          <a:xfrm>
            <a:off x="1600200" y="1417320"/>
            <a:ext cx="685800" cy="617220"/>
          </a:xfrm>
          <a:prstGeom prst="heart">
            <a:avLst/>
          </a:prstGeom>
          <a:solidFill>
            <a:srgbClr val="DC2626"/>
          </a:solidFill>
          <a:ln/>
        </p:spPr>
      </p:sp>
      <p:sp>
        <p:nvSpPr>
          <p:cNvPr id="23" name="Shape 21"/>
          <p:cNvSpPr/>
          <p:nvPr/>
        </p:nvSpPr>
        <p:spPr>
          <a:xfrm>
            <a:off x="3657600" y="3017520"/>
            <a:ext cx="457200" cy="1188720"/>
          </a:xfrm>
          <a:prstGeom prst="roundRect">
            <a:avLst>
              <a:gd name="adj" fmla="val 16000"/>
            </a:avLst>
          </a:prstGeom>
          <a:solidFill>
            <a:srgbClr val="F9A8D4"/>
          </a:solidFill>
          <a:ln w="9525">
            <a:solidFill>
              <a:srgbClr val="6B4423"/>
            </a:solidFill>
            <a:prstDash val="solid"/>
          </a:ln>
        </p:spPr>
      </p:sp>
      <p:sp>
        <p:nvSpPr>
          <p:cNvPr id="24" name="Shape 22"/>
          <p:cNvSpPr/>
          <p:nvPr/>
        </p:nvSpPr>
        <p:spPr>
          <a:xfrm>
            <a:off x="3657600" y="3671316"/>
            <a:ext cx="457200" cy="73152"/>
          </a:xfrm>
          <a:prstGeom prst="rect">
            <a:avLst/>
          </a:prstGeom>
          <a:solidFill>
            <a:srgbClr val="FFFFFF"/>
          </a:solidFill>
          <a:ln/>
        </p:spPr>
      </p:sp>
      <p:sp>
        <p:nvSpPr>
          <p:cNvPr id="25" name="Shape 23"/>
          <p:cNvSpPr/>
          <p:nvPr/>
        </p:nvSpPr>
        <p:spPr>
          <a:xfrm>
            <a:off x="3621024" y="2962656"/>
            <a:ext cx="530352" cy="434340"/>
          </a:xfrm>
          <a:prstGeom prst="roundRect">
            <a:avLst>
              <a:gd name="adj" fmla="val 31579"/>
            </a:avLst>
          </a:prstGeom>
          <a:solidFill>
            <a:srgbClr val="EC4899"/>
          </a:solidFill>
          <a:ln/>
        </p:spPr>
      </p:sp>
      <p:sp>
        <p:nvSpPr>
          <p:cNvPr id="26" name="Shape 24"/>
          <p:cNvSpPr/>
          <p:nvPr/>
        </p:nvSpPr>
        <p:spPr>
          <a:xfrm>
            <a:off x="3744468" y="3072384"/>
            <a:ext cx="283464" cy="283464"/>
          </a:xfrm>
          <a:prstGeom prst="ellipse">
            <a:avLst/>
          </a:prstGeom>
          <a:solidFill>
            <a:srgbClr val="E0AC69"/>
          </a:solidFill>
          <a:ln/>
        </p:spPr>
      </p:sp>
      <p:sp>
        <p:nvSpPr>
          <p:cNvPr id="27" name="Shape 25"/>
          <p:cNvSpPr/>
          <p:nvPr/>
        </p:nvSpPr>
        <p:spPr>
          <a:xfrm>
            <a:off x="3815334" y="3171596"/>
            <a:ext cx="34016" cy="39685"/>
          </a:xfrm>
          <a:prstGeom prst="ellipse">
            <a:avLst/>
          </a:prstGeom>
          <a:solidFill>
            <a:srgbClr val="1F2937"/>
          </a:solidFill>
          <a:ln/>
        </p:spPr>
      </p:sp>
      <p:sp>
        <p:nvSpPr>
          <p:cNvPr id="28" name="Shape 26"/>
          <p:cNvSpPr/>
          <p:nvPr/>
        </p:nvSpPr>
        <p:spPr>
          <a:xfrm>
            <a:off x="3923050" y="3171596"/>
            <a:ext cx="34016" cy="39685"/>
          </a:xfrm>
          <a:prstGeom prst="ellipse">
            <a:avLst/>
          </a:prstGeom>
          <a:solidFill>
            <a:srgbClr val="1F2937"/>
          </a:solidFill>
          <a:ln/>
        </p:spPr>
      </p:sp>
      <p:sp>
        <p:nvSpPr>
          <p:cNvPr id="29" name="Shape 27"/>
          <p:cNvSpPr/>
          <p:nvPr/>
        </p:nvSpPr>
        <p:spPr>
          <a:xfrm>
            <a:off x="3829507" y="3199943"/>
            <a:ext cx="113386" cy="85039"/>
          </a:xfrm>
          <a:prstGeom prst="arc">
            <a:avLst>
              <a:gd name="adj1" fmla="val 1200000"/>
              <a:gd name="adj2" fmla="val 9600000"/>
            </a:avLst>
          </a:prstGeom>
          <a:noFill/>
          <a:ln w="19050">
            <a:solidFill>
              <a:srgbClr val="1F2937"/>
            </a:solidFill>
            <a:prstDash val="solid"/>
          </a:ln>
        </p:spPr>
      </p:sp>
      <p:sp>
        <p:nvSpPr>
          <p:cNvPr id="30" name="Text 28"/>
          <p:cNvSpPr/>
          <p:nvPr/>
        </p:nvSpPr>
        <p:spPr>
          <a:xfrm>
            <a:off x="3291840" y="4224528"/>
            <a:ext cx="118872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Orpah</a:t>
            </a:r>
            <a:endParaRPr lang="en-US" sz="1300" dirty="0"/>
          </a:p>
        </p:txBody>
      </p:sp>
      <p:sp>
        <p:nvSpPr>
          <p:cNvPr id="31" name="Shape 29"/>
          <p:cNvSpPr/>
          <p:nvPr/>
        </p:nvSpPr>
        <p:spPr>
          <a:xfrm flipH="1">
            <a:off x="3017520" y="2377440"/>
            <a:ext cx="1371600" cy="320040"/>
          </a:xfrm>
          <a:prstGeom prst="leftArrow">
            <a:avLst/>
          </a:prstGeom>
          <a:solidFill>
            <a:srgbClr val="94A3B8"/>
          </a:solidFill>
          <a:ln/>
        </p:spPr>
      </p:sp>
      <p:sp>
        <p:nvSpPr>
          <p:cNvPr id="32" name="Text 30"/>
          <p:cNvSpPr/>
          <p:nvPr/>
        </p:nvSpPr>
        <p:spPr>
          <a:xfrm>
            <a:off x="5120640" y="1143000"/>
            <a:ext cx="3657600" cy="3749040"/>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Orpah went back to her own family.</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But Ruth said:</a:t>
            </a: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"Where you go, I will go. Your people will be my people, and your God will be my God."</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D9488"/>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4. Ruth gathers grain</a:t>
            </a:r>
            <a:endParaRPr lang="en-US" sz="3000" dirty="0"/>
          </a:p>
        </p:txBody>
      </p:sp>
      <p:sp>
        <p:nvSpPr>
          <p:cNvPr id="5" name="Shape 3"/>
          <p:cNvSpPr/>
          <p:nvPr/>
        </p:nvSpPr>
        <p:spPr>
          <a:xfrm>
            <a:off x="320040" y="1143000"/>
            <a:ext cx="4572000" cy="3749040"/>
          </a:xfrm>
          <a:prstGeom prst="roundRect">
            <a:avLst>
              <a:gd name="adj" fmla="val 3659"/>
            </a:avLst>
          </a:prstGeom>
          <a:solidFill>
            <a:srgbClr val="FEF9C3"/>
          </a:solidFill>
          <a:ln w="25400">
            <a:solidFill>
              <a:srgbClr val="0D9488"/>
            </a:solidFill>
            <a:prstDash val="solid"/>
          </a:ln>
        </p:spPr>
      </p:sp>
      <p:sp>
        <p:nvSpPr>
          <p:cNvPr id="6" name="Shape 4"/>
          <p:cNvSpPr/>
          <p:nvPr/>
        </p:nvSpPr>
        <p:spPr>
          <a:xfrm>
            <a:off x="3840480" y="1280160"/>
            <a:ext cx="731520" cy="731520"/>
          </a:xfrm>
          <a:prstGeom prst="sun">
            <a:avLst/>
          </a:prstGeom>
          <a:solidFill>
            <a:srgbClr val="F2B705"/>
          </a:solidFill>
          <a:ln/>
        </p:spPr>
      </p:sp>
      <p:sp>
        <p:nvSpPr>
          <p:cNvPr id="7" name="Shape 5"/>
          <p:cNvSpPr/>
          <p:nvPr/>
        </p:nvSpPr>
        <p:spPr>
          <a:xfrm>
            <a:off x="457200" y="2596896"/>
            <a:ext cx="3200400" cy="297180"/>
          </a:xfrm>
          <a:prstGeom prst="rect">
            <a:avLst/>
          </a:prstGeom>
          <a:solidFill>
            <a:srgbClr val="A3E635"/>
          </a:solidFill>
          <a:ln/>
        </p:spPr>
      </p:sp>
      <p:sp>
        <p:nvSpPr>
          <p:cNvPr id="8" name="Shape 6"/>
          <p:cNvSpPr/>
          <p:nvPr/>
        </p:nvSpPr>
        <p:spPr>
          <a:xfrm>
            <a:off x="557784" y="2002536"/>
            <a:ext cx="0" cy="832104"/>
          </a:xfrm>
          <a:prstGeom prst="line">
            <a:avLst/>
          </a:prstGeom>
          <a:noFill/>
          <a:ln w="19050">
            <a:solidFill>
              <a:srgbClr val="A16207"/>
            </a:solidFill>
            <a:prstDash val="solid"/>
          </a:ln>
        </p:spPr>
      </p:sp>
      <p:sp>
        <p:nvSpPr>
          <p:cNvPr id="9" name="Shape 7"/>
          <p:cNvSpPr/>
          <p:nvPr/>
        </p:nvSpPr>
        <p:spPr>
          <a:xfrm>
            <a:off x="502920" y="1645920"/>
            <a:ext cx="118872" cy="451714"/>
          </a:xfrm>
          <a:prstGeom prst="ellipse">
            <a:avLst/>
          </a:prstGeom>
          <a:solidFill>
            <a:srgbClr val="E5B53A"/>
          </a:solidFill>
          <a:ln/>
        </p:spPr>
      </p:sp>
      <p:sp>
        <p:nvSpPr>
          <p:cNvPr id="10" name="Shape 8"/>
          <p:cNvSpPr/>
          <p:nvPr/>
        </p:nvSpPr>
        <p:spPr>
          <a:xfrm>
            <a:off x="722376" y="2002536"/>
            <a:ext cx="0" cy="832104"/>
          </a:xfrm>
          <a:prstGeom prst="line">
            <a:avLst/>
          </a:prstGeom>
          <a:noFill/>
          <a:ln w="19050">
            <a:solidFill>
              <a:srgbClr val="A16207"/>
            </a:solidFill>
            <a:prstDash val="solid"/>
          </a:ln>
        </p:spPr>
      </p:sp>
      <p:sp>
        <p:nvSpPr>
          <p:cNvPr id="11" name="Shape 9"/>
          <p:cNvSpPr/>
          <p:nvPr/>
        </p:nvSpPr>
        <p:spPr>
          <a:xfrm>
            <a:off x="667512" y="1645920"/>
            <a:ext cx="118872" cy="451714"/>
          </a:xfrm>
          <a:prstGeom prst="ellipse">
            <a:avLst/>
          </a:prstGeom>
          <a:solidFill>
            <a:srgbClr val="E5B53A"/>
          </a:solidFill>
          <a:ln/>
        </p:spPr>
      </p:sp>
      <p:sp>
        <p:nvSpPr>
          <p:cNvPr id="12" name="Shape 10"/>
          <p:cNvSpPr/>
          <p:nvPr/>
        </p:nvSpPr>
        <p:spPr>
          <a:xfrm>
            <a:off x="886968" y="2002536"/>
            <a:ext cx="0" cy="832104"/>
          </a:xfrm>
          <a:prstGeom prst="line">
            <a:avLst/>
          </a:prstGeom>
          <a:noFill/>
          <a:ln w="19050">
            <a:solidFill>
              <a:srgbClr val="A16207"/>
            </a:solidFill>
            <a:prstDash val="solid"/>
          </a:ln>
        </p:spPr>
      </p:sp>
      <p:sp>
        <p:nvSpPr>
          <p:cNvPr id="13" name="Shape 11"/>
          <p:cNvSpPr/>
          <p:nvPr/>
        </p:nvSpPr>
        <p:spPr>
          <a:xfrm>
            <a:off x="832104" y="1645920"/>
            <a:ext cx="118872" cy="451714"/>
          </a:xfrm>
          <a:prstGeom prst="ellipse">
            <a:avLst/>
          </a:prstGeom>
          <a:solidFill>
            <a:srgbClr val="E5B53A"/>
          </a:solidFill>
          <a:ln/>
        </p:spPr>
      </p:sp>
      <p:sp>
        <p:nvSpPr>
          <p:cNvPr id="14" name="Shape 12"/>
          <p:cNvSpPr/>
          <p:nvPr/>
        </p:nvSpPr>
        <p:spPr>
          <a:xfrm>
            <a:off x="1051560" y="2002536"/>
            <a:ext cx="0" cy="832104"/>
          </a:xfrm>
          <a:prstGeom prst="line">
            <a:avLst/>
          </a:prstGeom>
          <a:noFill/>
          <a:ln w="19050">
            <a:solidFill>
              <a:srgbClr val="A16207"/>
            </a:solidFill>
            <a:prstDash val="solid"/>
          </a:ln>
        </p:spPr>
      </p:sp>
      <p:sp>
        <p:nvSpPr>
          <p:cNvPr id="15" name="Shape 13"/>
          <p:cNvSpPr/>
          <p:nvPr/>
        </p:nvSpPr>
        <p:spPr>
          <a:xfrm>
            <a:off x="996696" y="1645920"/>
            <a:ext cx="118872" cy="451714"/>
          </a:xfrm>
          <a:prstGeom prst="ellipse">
            <a:avLst/>
          </a:prstGeom>
          <a:solidFill>
            <a:srgbClr val="E5B53A"/>
          </a:solidFill>
          <a:ln/>
        </p:spPr>
      </p:sp>
      <p:sp>
        <p:nvSpPr>
          <p:cNvPr id="16" name="Shape 14"/>
          <p:cNvSpPr/>
          <p:nvPr/>
        </p:nvSpPr>
        <p:spPr>
          <a:xfrm>
            <a:off x="1216152" y="2002536"/>
            <a:ext cx="0" cy="832104"/>
          </a:xfrm>
          <a:prstGeom prst="line">
            <a:avLst/>
          </a:prstGeom>
          <a:noFill/>
          <a:ln w="19050">
            <a:solidFill>
              <a:srgbClr val="A16207"/>
            </a:solidFill>
            <a:prstDash val="solid"/>
          </a:ln>
        </p:spPr>
      </p:sp>
      <p:sp>
        <p:nvSpPr>
          <p:cNvPr id="17" name="Shape 15"/>
          <p:cNvSpPr/>
          <p:nvPr/>
        </p:nvSpPr>
        <p:spPr>
          <a:xfrm>
            <a:off x="1161288" y="1645920"/>
            <a:ext cx="118872" cy="451714"/>
          </a:xfrm>
          <a:prstGeom prst="ellipse">
            <a:avLst/>
          </a:prstGeom>
          <a:solidFill>
            <a:srgbClr val="E5B53A"/>
          </a:solidFill>
          <a:ln/>
        </p:spPr>
      </p:sp>
      <p:sp>
        <p:nvSpPr>
          <p:cNvPr id="18" name="Shape 16"/>
          <p:cNvSpPr/>
          <p:nvPr/>
        </p:nvSpPr>
        <p:spPr>
          <a:xfrm>
            <a:off x="1380744" y="2002536"/>
            <a:ext cx="0" cy="832104"/>
          </a:xfrm>
          <a:prstGeom prst="line">
            <a:avLst/>
          </a:prstGeom>
          <a:noFill/>
          <a:ln w="19050">
            <a:solidFill>
              <a:srgbClr val="A16207"/>
            </a:solidFill>
            <a:prstDash val="solid"/>
          </a:ln>
        </p:spPr>
      </p:sp>
      <p:sp>
        <p:nvSpPr>
          <p:cNvPr id="19" name="Shape 17"/>
          <p:cNvSpPr/>
          <p:nvPr/>
        </p:nvSpPr>
        <p:spPr>
          <a:xfrm>
            <a:off x="1325880" y="1645920"/>
            <a:ext cx="118872" cy="451714"/>
          </a:xfrm>
          <a:prstGeom prst="ellipse">
            <a:avLst/>
          </a:prstGeom>
          <a:solidFill>
            <a:srgbClr val="E5B53A"/>
          </a:solidFill>
          <a:ln/>
        </p:spPr>
      </p:sp>
      <p:sp>
        <p:nvSpPr>
          <p:cNvPr id="20" name="Shape 18"/>
          <p:cNvSpPr/>
          <p:nvPr/>
        </p:nvSpPr>
        <p:spPr>
          <a:xfrm>
            <a:off x="1545336" y="2002536"/>
            <a:ext cx="0" cy="832104"/>
          </a:xfrm>
          <a:prstGeom prst="line">
            <a:avLst/>
          </a:prstGeom>
          <a:noFill/>
          <a:ln w="19050">
            <a:solidFill>
              <a:srgbClr val="A16207"/>
            </a:solidFill>
            <a:prstDash val="solid"/>
          </a:ln>
        </p:spPr>
      </p:sp>
      <p:sp>
        <p:nvSpPr>
          <p:cNvPr id="21" name="Shape 19"/>
          <p:cNvSpPr/>
          <p:nvPr/>
        </p:nvSpPr>
        <p:spPr>
          <a:xfrm>
            <a:off x="1490472" y="1645920"/>
            <a:ext cx="118872" cy="451714"/>
          </a:xfrm>
          <a:prstGeom prst="ellipse">
            <a:avLst/>
          </a:prstGeom>
          <a:solidFill>
            <a:srgbClr val="E5B53A"/>
          </a:solidFill>
          <a:ln/>
        </p:spPr>
      </p:sp>
      <p:sp>
        <p:nvSpPr>
          <p:cNvPr id="22" name="Shape 20"/>
          <p:cNvSpPr/>
          <p:nvPr/>
        </p:nvSpPr>
        <p:spPr>
          <a:xfrm>
            <a:off x="1709928" y="2002536"/>
            <a:ext cx="0" cy="832104"/>
          </a:xfrm>
          <a:prstGeom prst="line">
            <a:avLst/>
          </a:prstGeom>
          <a:noFill/>
          <a:ln w="19050">
            <a:solidFill>
              <a:srgbClr val="A16207"/>
            </a:solidFill>
            <a:prstDash val="solid"/>
          </a:ln>
        </p:spPr>
      </p:sp>
      <p:sp>
        <p:nvSpPr>
          <p:cNvPr id="23" name="Shape 21"/>
          <p:cNvSpPr/>
          <p:nvPr/>
        </p:nvSpPr>
        <p:spPr>
          <a:xfrm>
            <a:off x="1655064" y="1645920"/>
            <a:ext cx="118872" cy="451714"/>
          </a:xfrm>
          <a:prstGeom prst="ellipse">
            <a:avLst/>
          </a:prstGeom>
          <a:solidFill>
            <a:srgbClr val="E5B53A"/>
          </a:solidFill>
          <a:ln/>
        </p:spPr>
      </p:sp>
      <p:sp>
        <p:nvSpPr>
          <p:cNvPr id="24" name="Shape 22"/>
          <p:cNvSpPr/>
          <p:nvPr/>
        </p:nvSpPr>
        <p:spPr>
          <a:xfrm>
            <a:off x="1874520" y="2002536"/>
            <a:ext cx="0" cy="832104"/>
          </a:xfrm>
          <a:prstGeom prst="line">
            <a:avLst/>
          </a:prstGeom>
          <a:noFill/>
          <a:ln w="19050">
            <a:solidFill>
              <a:srgbClr val="A16207"/>
            </a:solidFill>
            <a:prstDash val="solid"/>
          </a:ln>
        </p:spPr>
      </p:sp>
      <p:sp>
        <p:nvSpPr>
          <p:cNvPr id="25" name="Shape 23"/>
          <p:cNvSpPr/>
          <p:nvPr/>
        </p:nvSpPr>
        <p:spPr>
          <a:xfrm>
            <a:off x="1819656" y="1645920"/>
            <a:ext cx="118872" cy="451714"/>
          </a:xfrm>
          <a:prstGeom prst="ellipse">
            <a:avLst/>
          </a:prstGeom>
          <a:solidFill>
            <a:srgbClr val="E5B53A"/>
          </a:solidFill>
          <a:ln/>
        </p:spPr>
      </p:sp>
      <p:sp>
        <p:nvSpPr>
          <p:cNvPr id="26" name="Shape 24"/>
          <p:cNvSpPr/>
          <p:nvPr/>
        </p:nvSpPr>
        <p:spPr>
          <a:xfrm>
            <a:off x="2039112" y="2002536"/>
            <a:ext cx="0" cy="832104"/>
          </a:xfrm>
          <a:prstGeom prst="line">
            <a:avLst/>
          </a:prstGeom>
          <a:noFill/>
          <a:ln w="19050">
            <a:solidFill>
              <a:srgbClr val="A16207"/>
            </a:solidFill>
            <a:prstDash val="solid"/>
          </a:ln>
        </p:spPr>
      </p:sp>
      <p:sp>
        <p:nvSpPr>
          <p:cNvPr id="27" name="Shape 25"/>
          <p:cNvSpPr/>
          <p:nvPr/>
        </p:nvSpPr>
        <p:spPr>
          <a:xfrm>
            <a:off x="1984248" y="1645920"/>
            <a:ext cx="118872" cy="451714"/>
          </a:xfrm>
          <a:prstGeom prst="ellipse">
            <a:avLst/>
          </a:prstGeom>
          <a:solidFill>
            <a:srgbClr val="E5B53A"/>
          </a:solidFill>
          <a:ln/>
        </p:spPr>
      </p:sp>
      <p:sp>
        <p:nvSpPr>
          <p:cNvPr id="28" name="Shape 26"/>
          <p:cNvSpPr/>
          <p:nvPr/>
        </p:nvSpPr>
        <p:spPr>
          <a:xfrm>
            <a:off x="2203704" y="2002536"/>
            <a:ext cx="0" cy="832104"/>
          </a:xfrm>
          <a:prstGeom prst="line">
            <a:avLst/>
          </a:prstGeom>
          <a:noFill/>
          <a:ln w="19050">
            <a:solidFill>
              <a:srgbClr val="A16207"/>
            </a:solidFill>
            <a:prstDash val="solid"/>
          </a:ln>
        </p:spPr>
      </p:sp>
      <p:sp>
        <p:nvSpPr>
          <p:cNvPr id="29" name="Shape 27"/>
          <p:cNvSpPr/>
          <p:nvPr/>
        </p:nvSpPr>
        <p:spPr>
          <a:xfrm>
            <a:off x="2148840" y="1645920"/>
            <a:ext cx="118872" cy="451714"/>
          </a:xfrm>
          <a:prstGeom prst="ellipse">
            <a:avLst/>
          </a:prstGeom>
          <a:solidFill>
            <a:srgbClr val="E5B53A"/>
          </a:solidFill>
          <a:ln/>
        </p:spPr>
      </p:sp>
      <p:sp>
        <p:nvSpPr>
          <p:cNvPr id="30" name="Shape 28"/>
          <p:cNvSpPr/>
          <p:nvPr/>
        </p:nvSpPr>
        <p:spPr>
          <a:xfrm>
            <a:off x="2368296" y="2002536"/>
            <a:ext cx="0" cy="832104"/>
          </a:xfrm>
          <a:prstGeom prst="line">
            <a:avLst/>
          </a:prstGeom>
          <a:noFill/>
          <a:ln w="19050">
            <a:solidFill>
              <a:srgbClr val="A16207"/>
            </a:solidFill>
            <a:prstDash val="solid"/>
          </a:ln>
        </p:spPr>
      </p:sp>
      <p:sp>
        <p:nvSpPr>
          <p:cNvPr id="31" name="Shape 29"/>
          <p:cNvSpPr/>
          <p:nvPr/>
        </p:nvSpPr>
        <p:spPr>
          <a:xfrm>
            <a:off x="2313432" y="1645920"/>
            <a:ext cx="118872" cy="451714"/>
          </a:xfrm>
          <a:prstGeom prst="ellipse">
            <a:avLst/>
          </a:prstGeom>
          <a:solidFill>
            <a:srgbClr val="E5B53A"/>
          </a:solidFill>
          <a:ln/>
        </p:spPr>
      </p:sp>
      <p:sp>
        <p:nvSpPr>
          <p:cNvPr id="32" name="Shape 30"/>
          <p:cNvSpPr/>
          <p:nvPr/>
        </p:nvSpPr>
        <p:spPr>
          <a:xfrm>
            <a:off x="2532888" y="2002536"/>
            <a:ext cx="0" cy="832104"/>
          </a:xfrm>
          <a:prstGeom prst="line">
            <a:avLst/>
          </a:prstGeom>
          <a:noFill/>
          <a:ln w="19050">
            <a:solidFill>
              <a:srgbClr val="A16207"/>
            </a:solidFill>
            <a:prstDash val="solid"/>
          </a:ln>
        </p:spPr>
      </p:sp>
      <p:sp>
        <p:nvSpPr>
          <p:cNvPr id="33" name="Shape 31"/>
          <p:cNvSpPr/>
          <p:nvPr/>
        </p:nvSpPr>
        <p:spPr>
          <a:xfrm>
            <a:off x="2478024" y="1645920"/>
            <a:ext cx="118872" cy="451714"/>
          </a:xfrm>
          <a:prstGeom prst="ellipse">
            <a:avLst/>
          </a:prstGeom>
          <a:solidFill>
            <a:srgbClr val="E5B53A"/>
          </a:solidFill>
          <a:ln/>
        </p:spPr>
      </p:sp>
      <p:sp>
        <p:nvSpPr>
          <p:cNvPr id="34" name="Shape 32"/>
          <p:cNvSpPr/>
          <p:nvPr/>
        </p:nvSpPr>
        <p:spPr>
          <a:xfrm>
            <a:off x="2697480" y="2002536"/>
            <a:ext cx="0" cy="832104"/>
          </a:xfrm>
          <a:prstGeom prst="line">
            <a:avLst/>
          </a:prstGeom>
          <a:noFill/>
          <a:ln w="19050">
            <a:solidFill>
              <a:srgbClr val="A16207"/>
            </a:solidFill>
            <a:prstDash val="solid"/>
          </a:ln>
        </p:spPr>
      </p:sp>
      <p:sp>
        <p:nvSpPr>
          <p:cNvPr id="35" name="Shape 33"/>
          <p:cNvSpPr/>
          <p:nvPr/>
        </p:nvSpPr>
        <p:spPr>
          <a:xfrm>
            <a:off x="2642616" y="1645920"/>
            <a:ext cx="118872" cy="451714"/>
          </a:xfrm>
          <a:prstGeom prst="ellipse">
            <a:avLst/>
          </a:prstGeom>
          <a:solidFill>
            <a:srgbClr val="E5B53A"/>
          </a:solidFill>
          <a:ln/>
        </p:spPr>
      </p:sp>
      <p:sp>
        <p:nvSpPr>
          <p:cNvPr id="36" name="Shape 34"/>
          <p:cNvSpPr/>
          <p:nvPr/>
        </p:nvSpPr>
        <p:spPr>
          <a:xfrm>
            <a:off x="2862072" y="2002536"/>
            <a:ext cx="0" cy="832104"/>
          </a:xfrm>
          <a:prstGeom prst="line">
            <a:avLst/>
          </a:prstGeom>
          <a:noFill/>
          <a:ln w="19050">
            <a:solidFill>
              <a:srgbClr val="A16207"/>
            </a:solidFill>
            <a:prstDash val="solid"/>
          </a:ln>
        </p:spPr>
      </p:sp>
      <p:sp>
        <p:nvSpPr>
          <p:cNvPr id="37" name="Shape 35"/>
          <p:cNvSpPr/>
          <p:nvPr/>
        </p:nvSpPr>
        <p:spPr>
          <a:xfrm>
            <a:off x="2807208" y="1645920"/>
            <a:ext cx="118872" cy="451714"/>
          </a:xfrm>
          <a:prstGeom prst="ellipse">
            <a:avLst/>
          </a:prstGeom>
          <a:solidFill>
            <a:srgbClr val="E5B53A"/>
          </a:solidFill>
          <a:ln/>
        </p:spPr>
      </p:sp>
      <p:sp>
        <p:nvSpPr>
          <p:cNvPr id="38" name="Shape 36"/>
          <p:cNvSpPr/>
          <p:nvPr/>
        </p:nvSpPr>
        <p:spPr>
          <a:xfrm>
            <a:off x="3026664" y="2002536"/>
            <a:ext cx="0" cy="832104"/>
          </a:xfrm>
          <a:prstGeom prst="line">
            <a:avLst/>
          </a:prstGeom>
          <a:noFill/>
          <a:ln w="19050">
            <a:solidFill>
              <a:srgbClr val="A16207"/>
            </a:solidFill>
            <a:prstDash val="solid"/>
          </a:ln>
        </p:spPr>
      </p:sp>
      <p:sp>
        <p:nvSpPr>
          <p:cNvPr id="39" name="Shape 37"/>
          <p:cNvSpPr/>
          <p:nvPr/>
        </p:nvSpPr>
        <p:spPr>
          <a:xfrm>
            <a:off x="2971800" y="1645920"/>
            <a:ext cx="118872" cy="451714"/>
          </a:xfrm>
          <a:prstGeom prst="ellipse">
            <a:avLst/>
          </a:prstGeom>
          <a:solidFill>
            <a:srgbClr val="E5B53A"/>
          </a:solidFill>
          <a:ln/>
        </p:spPr>
      </p:sp>
      <p:sp>
        <p:nvSpPr>
          <p:cNvPr id="40" name="Shape 38"/>
          <p:cNvSpPr/>
          <p:nvPr/>
        </p:nvSpPr>
        <p:spPr>
          <a:xfrm>
            <a:off x="3191256" y="2002536"/>
            <a:ext cx="0" cy="832104"/>
          </a:xfrm>
          <a:prstGeom prst="line">
            <a:avLst/>
          </a:prstGeom>
          <a:noFill/>
          <a:ln w="19050">
            <a:solidFill>
              <a:srgbClr val="A16207"/>
            </a:solidFill>
            <a:prstDash val="solid"/>
          </a:ln>
        </p:spPr>
      </p:sp>
      <p:sp>
        <p:nvSpPr>
          <p:cNvPr id="41" name="Shape 39"/>
          <p:cNvSpPr/>
          <p:nvPr/>
        </p:nvSpPr>
        <p:spPr>
          <a:xfrm>
            <a:off x="3136392" y="1645920"/>
            <a:ext cx="118872" cy="451714"/>
          </a:xfrm>
          <a:prstGeom prst="ellipse">
            <a:avLst/>
          </a:prstGeom>
          <a:solidFill>
            <a:srgbClr val="E5B53A"/>
          </a:solidFill>
          <a:ln/>
        </p:spPr>
      </p:sp>
      <p:sp>
        <p:nvSpPr>
          <p:cNvPr id="42" name="Shape 40"/>
          <p:cNvSpPr/>
          <p:nvPr/>
        </p:nvSpPr>
        <p:spPr>
          <a:xfrm>
            <a:off x="3355848" y="2002536"/>
            <a:ext cx="0" cy="832104"/>
          </a:xfrm>
          <a:prstGeom prst="line">
            <a:avLst/>
          </a:prstGeom>
          <a:noFill/>
          <a:ln w="19050">
            <a:solidFill>
              <a:srgbClr val="A16207"/>
            </a:solidFill>
            <a:prstDash val="solid"/>
          </a:ln>
        </p:spPr>
      </p:sp>
      <p:sp>
        <p:nvSpPr>
          <p:cNvPr id="43" name="Shape 41"/>
          <p:cNvSpPr/>
          <p:nvPr/>
        </p:nvSpPr>
        <p:spPr>
          <a:xfrm>
            <a:off x="3300984" y="1645920"/>
            <a:ext cx="118872" cy="451714"/>
          </a:xfrm>
          <a:prstGeom prst="ellipse">
            <a:avLst/>
          </a:prstGeom>
          <a:solidFill>
            <a:srgbClr val="E5B53A"/>
          </a:solidFill>
          <a:ln/>
        </p:spPr>
      </p:sp>
      <p:sp>
        <p:nvSpPr>
          <p:cNvPr id="44" name="Shape 42"/>
          <p:cNvSpPr/>
          <p:nvPr/>
        </p:nvSpPr>
        <p:spPr>
          <a:xfrm>
            <a:off x="2011680" y="2834640"/>
            <a:ext cx="640080" cy="1554480"/>
          </a:xfrm>
          <a:prstGeom prst="roundRect">
            <a:avLst>
              <a:gd name="adj" fmla="val 11429"/>
            </a:avLst>
          </a:prstGeom>
          <a:solidFill>
            <a:srgbClr val="FCA5A5"/>
          </a:solidFill>
          <a:ln w="9525">
            <a:solidFill>
              <a:srgbClr val="6B4423"/>
            </a:solidFill>
            <a:prstDash val="solid"/>
          </a:ln>
        </p:spPr>
      </p:sp>
      <p:sp>
        <p:nvSpPr>
          <p:cNvPr id="45" name="Shape 43"/>
          <p:cNvSpPr/>
          <p:nvPr/>
        </p:nvSpPr>
        <p:spPr>
          <a:xfrm>
            <a:off x="2011680" y="3689604"/>
            <a:ext cx="640080" cy="73152"/>
          </a:xfrm>
          <a:prstGeom prst="rect">
            <a:avLst/>
          </a:prstGeom>
          <a:solidFill>
            <a:srgbClr val="FFFFFF"/>
          </a:solidFill>
          <a:ln/>
        </p:spPr>
      </p:sp>
      <p:sp>
        <p:nvSpPr>
          <p:cNvPr id="46" name="Shape 44"/>
          <p:cNvSpPr/>
          <p:nvPr/>
        </p:nvSpPr>
        <p:spPr>
          <a:xfrm>
            <a:off x="1975104" y="2779776"/>
            <a:ext cx="713232" cy="608076"/>
          </a:xfrm>
          <a:prstGeom prst="roundRect">
            <a:avLst>
              <a:gd name="adj" fmla="val 22556"/>
            </a:avLst>
          </a:prstGeom>
          <a:solidFill>
            <a:srgbClr val="0D9488"/>
          </a:solidFill>
          <a:ln/>
        </p:spPr>
      </p:sp>
      <p:sp>
        <p:nvSpPr>
          <p:cNvPr id="47" name="Shape 45"/>
          <p:cNvSpPr/>
          <p:nvPr/>
        </p:nvSpPr>
        <p:spPr>
          <a:xfrm>
            <a:off x="2133295" y="2911450"/>
            <a:ext cx="396850" cy="396850"/>
          </a:xfrm>
          <a:prstGeom prst="ellipse">
            <a:avLst/>
          </a:prstGeom>
          <a:solidFill>
            <a:srgbClr val="E0AC69"/>
          </a:solidFill>
          <a:ln/>
        </p:spPr>
      </p:sp>
      <p:sp>
        <p:nvSpPr>
          <p:cNvPr id="48" name="Shape 46"/>
          <p:cNvSpPr/>
          <p:nvPr/>
        </p:nvSpPr>
        <p:spPr>
          <a:xfrm>
            <a:off x="2232508" y="3050347"/>
            <a:ext cx="47622" cy="55559"/>
          </a:xfrm>
          <a:prstGeom prst="ellipse">
            <a:avLst/>
          </a:prstGeom>
          <a:solidFill>
            <a:srgbClr val="1F2937"/>
          </a:solidFill>
          <a:ln/>
        </p:spPr>
      </p:sp>
      <p:sp>
        <p:nvSpPr>
          <p:cNvPr id="49" name="Shape 47"/>
          <p:cNvSpPr/>
          <p:nvPr/>
        </p:nvSpPr>
        <p:spPr>
          <a:xfrm>
            <a:off x="2383310" y="3050347"/>
            <a:ext cx="47622" cy="55559"/>
          </a:xfrm>
          <a:prstGeom prst="ellipse">
            <a:avLst/>
          </a:prstGeom>
          <a:solidFill>
            <a:srgbClr val="1F2937"/>
          </a:solidFill>
          <a:ln/>
        </p:spPr>
      </p:sp>
      <p:sp>
        <p:nvSpPr>
          <p:cNvPr id="50" name="Shape 48"/>
          <p:cNvSpPr/>
          <p:nvPr/>
        </p:nvSpPr>
        <p:spPr>
          <a:xfrm>
            <a:off x="2252350" y="3090032"/>
            <a:ext cx="158740" cy="119055"/>
          </a:xfrm>
          <a:prstGeom prst="arc">
            <a:avLst>
              <a:gd name="adj1" fmla="val 1200000"/>
              <a:gd name="adj2" fmla="val 9600000"/>
            </a:avLst>
          </a:prstGeom>
          <a:noFill/>
          <a:ln w="19050">
            <a:solidFill>
              <a:srgbClr val="1F2937"/>
            </a:solidFill>
            <a:prstDash val="solid"/>
          </a:ln>
        </p:spPr>
      </p:sp>
      <p:sp>
        <p:nvSpPr>
          <p:cNvPr id="51" name="Text 49"/>
          <p:cNvSpPr/>
          <p:nvPr/>
        </p:nvSpPr>
        <p:spPr>
          <a:xfrm>
            <a:off x="1645920" y="440740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Ruth</a:t>
            </a:r>
            <a:endParaRPr lang="en-US" sz="1300" dirty="0"/>
          </a:p>
        </p:txBody>
      </p:sp>
      <p:sp>
        <p:nvSpPr>
          <p:cNvPr id="52" name="Shape 50"/>
          <p:cNvSpPr/>
          <p:nvPr/>
        </p:nvSpPr>
        <p:spPr>
          <a:xfrm flipV="1">
            <a:off x="2834640" y="3886200"/>
            <a:ext cx="640080" cy="352044"/>
          </a:xfrm>
          <a:prstGeom prst="trapezoid">
            <a:avLst/>
          </a:prstGeom>
          <a:solidFill>
            <a:srgbClr val="B45309"/>
          </a:solidFill>
          <a:ln/>
        </p:spPr>
      </p:sp>
      <p:sp>
        <p:nvSpPr>
          <p:cNvPr id="53" name="Shape 51"/>
          <p:cNvSpPr/>
          <p:nvPr/>
        </p:nvSpPr>
        <p:spPr>
          <a:xfrm>
            <a:off x="2980944" y="3689604"/>
            <a:ext cx="0" cy="288036"/>
          </a:xfrm>
          <a:prstGeom prst="line">
            <a:avLst/>
          </a:prstGeom>
          <a:noFill/>
          <a:ln w="19050">
            <a:solidFill>
              <a:srgbClr val="A16207"/>
            </a:solidFill>
            <a:prstDash val="solid"/>
          </a:ln>
        </p:spPr>
      </p:sp>
      <p:sp>
        <p:nvSpPr>
          <p:cNvPr id="54" name="Shape 52"/>
          <p:cNvSpPr/>
          <p:nvPr/>
        </p:nvSpPr>
        <p:spPr>
          <a:xfrm>
            <a:off x="2926080" y="3566160"/>
            <a:ext cx="118872" cy="156362"/>
          </a:xfrm>
          <a:prstGeom prst="ellipse">
            <a:avLst/>
          </a:prstGeom>
          <a:solidFill>
            <a:srgbClr val="E5B53A"/>
          </a:solidFill>
          <a:ln/>
        </p:spPr>
      </p:sp>
      <p:sp>
        <p:nvSpPr>
          <p:cNvPr id="55" name="Shape 53"/>
          <p:cNvSpPr/>
          <p:nvPr/>
        </p:nvSpPr>
        <p:spPr>
          <a:xfrm>
            <a:off x="3145536" y="3689604"/>
            <a:ext cx="0" cy="288036"/>
          </a:xfrm>
          <a:prstGeom prst="line">
            <a:avLst/>
          </a:prstGeom>
          <a:noFill/>
          <a:ln w="19050">
            <a:solidFill>
              <a:srgbClr val="A16207"/>
            </a:solidFill>
            <a:prstDash val="solid"/>
          </a:ln>
        </p:spPr>
      </p:sp>
      <p:sp>
        <p:nvSpPr>
          <p:cNvPr id="56" name="Shape 54"/>
          <p:cNvSpPr/>
          <p:nvPr/>
        </p:nvSpPr>
        <p:spPr>
          <a:xfrm>
            <a:off x="3090672" y="3566160"/>
            <a:ext cx="118872" cy="156362"/>
          </a:xfrm>
          <a:prstGeom prst="ellipse">
            <a:avLst/>
          </a:prstGeom>
          <a:solidFill>
            <a:srgbClr val="E5B53A"/>
          </a:solidFill>
          <a:ln/>
        </p:spPr>
      </p:sp>
      <p:sp>
        <p:nvSpPr>
          <p:cNvPr id="57" name="Shape 55"/>
          <p:cNvSpPr/>
          <p:nvPr/>
        </p:nvSpPr>
        <p:spPr>
          <a:xfrm>
            <a:off x="3310128" y="3689604"/>
            <a:ext cx="0" cy="288036"/>
          </a:xfrm>
          <a:prstGeom prst="line">
            <a:avLst/>
          </a:prstGeom>
          <a:noFill/>
          <a:ln w="19050">
            <a:solidFill>
              <a:srgbClr val="A16207"/>
            </a:solidFill>
            <a:prstDash val="solid"/>
          </a:ln>
        </p:spPr>
      </p:sp>
      <p:sp>
        <p:nvSpPr>
          <p:cNvPr id="58" name="Shape 56"/>
          <p:cNvSpPr/>
          <p:nvPr/>
        </p:nvSpPr>
        <p:spPr>
          <a:xfrm>
            <a:off x="3255264" y="3566160"/>
            <a:ext cx="118872" cy="156362"/>
          </a:xfrm>
          <a:prstGeom prst="ellipse">
            <a:avLst/>
          </a:prstGeom>
          <a:solidFill>
            <a:srgbClr val="E5B53A"/>
          </a:solidFill>
          <a:ln/>
        </p:spPr>
      </p:sp>
      <p:sp>
        <p:nvSpPr>
          <p:cNvPr id="59" name="Text 57"/>
          <p:cNvSpPr/>
          <p:nvPr/>
        </p:nvSpPr>
        <p:spPr>
          <a:xfrm>
            <a:off x="5120640" y="1143000"/>
            <a:ext cx="3657600" cy="3749040"/>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In Bethlehem, Naomi and Ruth had no food.</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It was harvest time. Farmers left the grain at the edges of their fields for poor people to pick up.</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Ruth worked hard all day in a field.</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D9488"/>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5. Kind Boaz</a:t>
            </a:r>
            <a:endParaRPr lang="en-US" sz="3000" dirty="0"/>
          </a:p>
        </p:txBody>
      </p:sp>
      <p:sp>
        <p:nvSpPr>
          <p:cNvPr id="5" name="Shape 3"/>
          <p:cNvSpPr/>
          <p:nvPr/>
        </p:nvSpPr>
        <p:spPr>
          <a:xfrm>
            <a:off x="320040" y="1143000"/>
            <a:ext cx="4572000" cy="3749040"/>
          </a:xfrm>
          <a:prstGeom prst="roundRect">
            <a:avLst>
              <a:gd name="adj" fmla="val 3659"/>
            </a:avLst>
          </a:prstGeom>
          <a:solidFill>
            <a:srgbClr val="FEF9C3"/>
          </a:solidFill>
          <a:ln w="25400">
            <a:solidFill>
              <a:srgbClr val="0D9488"/>
            </a:solidFill>
            <a:prstDash val="solid"/>
          </a:ln>
        </p:spPr>
      </p:sp>
      <p:sp>
        <p:nvSpPr>
          <p:cNvPr id="6" name="Shape 4"/>
          <p:cNvSpPr/>
          <p:nvPr/>
        </p:nvSpPr>
        <p:spPr>
          <a:xfrm>
            <a:off x="457200" y="2176272"/>
            <a:ext cx="4206240" cy="251460"/>
          </a:xfrm>
          <a:prstGeom prst="rect">
            <a:avLst/>
          </a:prstGeom>
          <a:solidFill>
            <a:srgbClr val="A3E635"/>
          </a:solidFill>
          <a:ln/>
        </p:spPr>
      </p:sp>
      <p:sp>
        <p:nvSpPr>
          <p:cNvPr id="7" name="Shape 5"/>
          <p:cNvSpPr/>
          <p:nvPr/>
        </p:nvSpPr>
        <p:spPr>
          <a:xfrm>
            <a:off x="557784" y="1673352"/>
            <a:ext cx="0" cy="704088"/>
          </a:xfrm>
          <a:prstGeom prst="line">
            <a:avLst/>
          </a:prstGeom>
          <a:noFill/>
          <a:ln w="19050">
            <a:solidFill>
              <a:srgbClr val="A16207"/>
            </a:solidFill>
            <a:prstDash val="solid"/>
          </a:ln>
        </p:spPr>
      </p:sp>
      <p:sp>
        <p:nvSpPr>
          <p:cNvPr id="8" name="Shape 6"/>
          <p:cNvSpPr/>
          <p:nvPr/>
        </p:nvSpPr>
        <p:spPr>
          <a:xfrm>
            <a:off x="502920" y="1371600"/>
            <a:ext cx="118872" cy="382219"/>
          </a:xfrm>
          <a:prstGeom prst="ellipse">
            <a:avLst/>
          </a:prstGeom>
          <a:solidFill>
            <a:srgbClr val="E5B53A"/>
          </a:solidFill>
          <a:ln/>
        </p:spPr>
      </p:sp>
      <p:sp>
        <p:nvSpPr>
          <p:cNvPr id="9" name="Shape 7"/>
          <p:cNvSpPr/>
          <p:nvPr/>
        </p:nvSpPr>
        <p:spPr>
          <a:xfrm>
            <a:off x="722376" y="1673352"/>
            <a:ext cx="0" cy="704088"/>
          </a:xfrm>
          <a:prstGeom prst="line">
            <a:avLst/>
          </a:prstGeom>
          <a:noFill/>
          <a:ln w="19050">
            <a:solidFill>
              <a:srgbClr val="A16207"/>
            </a:solidFill>
            <a:prstDash val="solid"/>
          </a:ln>
        </p:spPr>
      </p:sp>
      <p:sp>
        <p:nvSpPr>
          <p:cNvPr id="10" name="Shape 8"/>
          <p:cNvSpPr/>
          <p:nvPr/>
        </p:nvSpPr>
        <p:spPr>
          <a:xfrm>
            <a:off x="667512" y="1371600"/>
            <a:ext cx="118872" cy="382219"/>
          </a:xfrm>
          <a:prstGeom prst="ellipse">
            <a:avLst/>
          </a:prstGeom>
          <a:solidFill>
            <a:srgbClr val="E5B53A"/>
          </a:solidFill>
          <a:ln/>
        </p:spPr>
      </p:sp>
      <p:sp>
        <p:nvSpPr>
          <p:cNvPr id="11" name="Shape 9"/>
          <p:cNvSpPr/>
          <p:nvPr/>
        </p:nvSpPr>
        <p:spPr>
          <a:xfrm>
            <a:off x="886968" y="1673352"/>
            <a:ext cx="0" cy="704088"/>
          </a:xfrm>
          <a:prstGeom prst="line">
            <a:avLst/>
          </a:prstGeom>
          <a:noFill/>
          <a:ln w="19050">
            <a:solidFill>
              <a:srgbClr val="A16207"/>
            </a:solidFill>
            <a:prstDash val="solid"/>
          </a:ln>
        </p:spPr>
      </p:sp>
      <p:sp>
        <p:nvSpPr>
          <p:cNvPr id="12" name="Shape 10"/>
          <p:cNvSpPr/>
          <p:nvPr/>
        </p:nvSpPr>
        <p:spPr>
          <a:xfrm>
            <a:off x="832104" y="1371600"/>
            <a:ext cx="118872" cy="382219"/>
          </a:xfrm>
          <a:prstGeom prst="ellipse">
            <a:avLst/>
          </a:prstGeom>
          <a:solidFill>
            <a:srgbClr val="E5B53A"/>
          </a:solidFill>
          <a:ln/>
        </p:spPr>
      </p:sp>
      <p:sp>
        <p:nvSpPr>
          <p:cNvPr id="13" name="Shape 11"/>
          <p:cNvSpPr/>
          <p:nvPr/>
        </p:nvSpPr>
        <p:spPr>
          <a:xfrm>
            <a:off x="1051560" y="1673352"/>
            <a:ext cx="0" cy="704088"/>
          </a:xfrm>
          <a:prstGeom prst="line">
            <a:avLst/>
          </a:prstGeom>
          <a:noFill/>
          <a:ln w="19050">
            <a:solidFill>
              <a:srgbClr val="A16207"/>
            </a:solidFill>
            <a:prstDash val="solid"/>
          </a:ln>
        </p:spPr>
      </p:sp>
      <p:sp>
        <p:nvSpPr>
          <p:cNvPr id="14" name="Shape 12"/>
          <p:cNvSpPr/>
          <p:nvPr/>
        </p:nvSpPr>
        <p:spPr>
          <a:xfrm>
            <a:off x="996696" y="1371600"/>
            <a:ext cx="118872" cy="382219"/>
          </a:xfrm>
          <a:prstGeom prst="ellipse">
            <a:avLst/>
          </a:prstGeom>
          <a:solidFill>
            <a:srgbClr val="E5B53A"/>
          </a:solidFill>
          <a:ln/>
        </p:spPr>
      </p:sp>
      <p:sp>
        <p:nvSpPr>
          <p:cNvPr id="15" name="Shape 13"/>
          <p:cNvSpPr/>
          <p:nvPr/>
        </p:nvSpPr>
        <p:spPr>
          <a:xfrm>
            <a:off x="1216152" y="1673352"/>
            <a:ext cx="0" cy="704088"/>
          </a:xfrm>
          <a:prstGeom prst="line">
            <a:avLst/>
          </a:prstGeom>
          <a:noFill/>
          <a:ln w="19050">
            <a:solidFill>
              <a:srgbClr val="A16207"/>
            </a:solidFill>
            <a:prstDash val="solid"/>
          </a:ln>
        </p:spPr>
      </p:sp>
      <p:sp>
        <p:nvSpPr>
          <p:cNvPr id="16" name="Shape 14"/>
          <p:cNvSpPr/>
          <p:nvPr/>
        </p:nvSpPr>
        <p:spPr>
          <a:xfrm>
            <a:off x="1161288" y="1371600"/>
            <a:ext cx="118872" cy="382219"/>
          </a:xfrm>
          <a:prstGeom prst="ellipse">
            <a:avLst/>
          </a:prstGeom>
          <a:solidFill>
            <a:srgbClr val="E5B53A"/>
          </a:solidFill>
          <a:ln/>
        </p:spPr>
      </p:sp>
      <p:sp>
        <p:nvSpPr>
          <p:cNvPr id="17" name="Shape 15"/>
          <p:cNvSpPr/>
          <p:nvPr/>
        </p:nvSpPr>
        <p:spPr>
          <a:xfrm>
            <a:off x="1380744" y="1673352"/>
            <a:ext cx="0" cy="704088"/>
          </a:xfrm>
          <a:prstGeom prst="line">
            <a:avLst/>
          </a:prstGeom>
          <a:noFill/>
          <a:ln w="19050">
            <a:solidFill>
              <a:srgbClr val="A16207"/>
            </a:solidFill>
            <a:prstDash val="solid"/>
          </a:ln>
        </p:spPr>
      </p:sp>
      <p:sp>
        <p:nvSpPr>
          <p:cNvPr id="18" name="Shape 16"/>
          <p:cNvSpPr/>
          <p:nvPr/>
        </p:nvSpPr>
        <p:spPr>
          <a:xfrm>
            <a:off x="1325880" y="1371600"/>
            <a:ext cx="118872" cy="382219"/>
          </a:xfrm>
          <a:prstGeom prst="ellipse">
            <a:avLst/>
          </a:prstGeom>
          <a:solidFill>
            <a:srgbClr val="E5B53A"/>
          </a:solidFill>
          <a:ln/>
        </p:spPr>
      </p:sp>
      <p:sp>
        <p:nvSpPr>
          <p:cNvPr id="19" name="Shape 17"/>
          <p:cNvSpPr/>
          <p:nvPr/>
        </p:nvSpPr>
        <p:spPr>
          <a:xfrm>
            <a:off x="1545336" y="1673352"/>
            <a:ext cx="0" cy="704088"/>
          </a:xfrm>
          <a:prstGeom prst="line">
            <a:avLst/>
          </a:prstGeom>
          <a:noFill/>
          <a:ln w="19050">
            <a:solidFill>
              <a:srgbClr val="A16207"/>
            </a:solidFill>
            <a:prstDash val="solid"/>
          </a:ln>
        </p:spPr>
      </p:sp>
      <p:sp>
        <p:nvSpPr>
          <p:cNvPr id="20" name="Shape 18"/>
          <p:cNvSpPr/>
          <p:nvPr/>
        </p:nvSpPr>
        <p:spPr>
          <a:xfrm>
            <a:off x="1490472" y="1371600"/>
            <a:ext cx="118872" cy="382219"/>
          </a:xfrm>
          <a:prstGeom prst="ellipse">
            <a:avLst/>
          </a:prstGeom>
          <a:solidFill>
            <a:srgbClr val="E5B53A"/>
          </a:solidFill>
          <a:ln/>
        </p:spPr>
      </p:sp>
      <p:sp>
        <p:nvSpPr>
          <p:cNvPr id="21" name="Shape 19"/>
          <p:cNvSpPr/>
          <p:nvPr/>
        </p:nvSpPr>
        <p:spPr>
          <a:xfrm>
            <a:off x="1709928" y="1673352"/>
            <a:ext cx="0" cy="704088"/>
          </a:xfrm>
          <a:prstGeom prst="line">
            <a:avLst/>
          </a:prstGeom>
          <a:noFill/>
          <a:ln w="19050">
            <a:solidFill>
              <a:srgbClr val="A16207"/>
            </a:solidFill>
            <a:prstDash val="solid"/>
          </a:ln>
        </p:spPr>
      </p:sp>
      <p:sp>
        <p:nvSpPr>
          <p:cNvPr id="22" name="Shape 20"/>
          <p:cNvSpPr/>
          <p:nvPr/>
        </p:nvSpPr>
        <p:spPr>
          <a:xfrm>
            <a:off x="1655064" y="1371600"/>
            <a:ext cx="118872" cy="382219"/>
          </a:xfrm>
          <a:prstGeom prst="ellipse">
            <a:avLst/>
          </a:prstGeom>
          <a:solidFill>
            <a:srgbClr val="E5B53A"/>
          </a:solidFill>
          <a:ln/>
        </p:spPr>
      </p:sp>
      <p:sp>
        <p:nvSpPr>
          <p:cNvPr id="23" name="Shape 21"/>
          <p:cNvSpPr/>
          <p:nvPr/>
        </p:nvSpPr>
        <p:spPr>
          <a:xfrm>
            <a:off x="1874520" y="1673352"/>
            <a:ext cx="0" cy="704088"/>
          </a:xfrm>
          <a:prstGeom prst="line">
            <a:avLst/>
          </a:prstGeom>
          <a:noFill/>
          <a:ln w="19050">
            <a:solidFill>
              <a:srgbClr val="A16207"/>
            </a:solidFill>
            <a:prstDash val="solid"/>
          </a:ln>
        </p:spPr>
      </p:sp>
      <p:sp>
        <p:nvSpPr>
          <p:cNvPr id="24" name="Shape 22"/>
          <p:cNvSpPr/>
          <p:nvPr/>
        </p:nvSpPr>
        <p:spPr>
          <a:xfrm>
            <a:off x="1819656" y="1371600"/>
            <a:ext cx="118872" cy="382219"/>
          </a:xfrm>
          <a:prstGeom prst="ellipse">
            <a:avLst/>
          </a:prstGeom>
          <a:solidFill>
            <a:srgbClr val="E5B53A"/>
          </a:solidFill>
          <a:ln/>
        </p:spPr>
      </p:sp>
      <p:sp>
        <p:nvSpPr>
          <p:cNvPr id="25" name="Shape 23"/>
          <p:cNvSpPr/>
          <p:nvPr/>
        </p:nvSpPr>
        <p:spPr>
          <a:xfrm>
            <a:off x="2039112" y="1673352"/>
            <a:ext cx="0" cy="704088"/>
          </a:xfrm>
          <a:prstGeom prst="line">
            <a:avLst/>
          </a:prstGeom>
          <a:noFill/>
          <a:ln w="19050">
            <a:solidFill>
              <a:srgbClr val="A16207"/>
            </a:solidFill>
            <a:prstDash val="solid"/>
          </a:ln>
        </p:spPr>
      </p:sp>
      <p:sp>
        <p:nvSpPr>
          <p:cNvPr id="26" name="Shape 24"/>
          <p:cNvSpPr/>
          <p:nvPr/>
        </p:nvSpPr>
        <p:spPr>
          <a:xfrm>
            <a:off x="1984248" y="1371600"/>
            <a:ext cx="118872" cy="382219"/>
          </a:xfrm>
          <a:prstGeom prst="ellipse">
            <a:avLst/>
          </a:prstGeom>
          <a:solidFill>
            <a:srgbClr val="E5B53A"/>
          </a:solidFill>
          <a:ln/>
        </p:spPr>
      </p:sp>
      <p:sp>
        <p:nvSpPr>
          <p:cNvPr id="27" name="Shape 25"/>
          <p:cNvSpPr/>
          <p:nvPr/>
        </p:nvSpPr>
        <p:spPr>
          <a:xfrm>
            <a:off x="2203704" y="1673352"/>
            <a:ext cx="0" cy="704088"/>
          </a:xfrm>
          <a:prstGeom prst="line">
            <a:avLst/>
          </a:prstGeom>
          <a:noFill/>
          <a:ln w="19050">
            <a:solidFill>
              <a:srgbClr val="A16207"/>
            </a:solidFill>
            <a:prstDash val="solid"/>
          </a:ln>
        </p:spPr>
      </p:sp>
      <p:sp>
        <p:nvSpPr>
          <p:cNvPr id="28" name="Shape 26"/>
          <p:cNvSpPr/>
          <p:nvPr/>
        </p:nvSpPr>
        <p:spPr>
          <a:xfrm>
            <a:off x="2148840" y="1371600"/>
            <a:ext cx="118872" cy="382219"/>
          </a:xfrm>
          <a:prstGeom prst="ellipse">
            <a:avLst/>
          </a:prstGeom>
          <a:solidFill>
            <a:srgbClr val="E5B53A"/>
          </a:solidFill>
          <a:ln/>
        </p:spPr>
      </p:sp>
      <p:sp>
        <p:nvSpPr>
          <p:cNvPr id="29" name="Shape 27"/>
          <p:cNvSpPr/>
          <p:nvPr/>
        </p:nvSpPr>
        <p:spPr>
          <a:xfrm>
            <a:off x="2368296" y="1673352"/>
            <a:ext cx="0" cy="704088"/>
          </a:xfrm>
          <a:prstGeom prst="line">
            <a:avLst/>
          </a:prstGeom>
          <a:noFill/>
          <a:ln w="19050">
            <a:solidFill>
              <a:srgbClr val="A16207"/>
            </a:solidFill>
            <a:prstDash val="solid"/>
          </a:ln>
        </p:spPr>
      </p:sp>
      <p:sp>
        <p:nvSpPr>
          <p:cNvPr id="30" name="Shape 28"/>
          <p:cNvSpPr/>
          <p:nvPr/>
        </p:nvSpPr>
        <p:spPr>
          <a:xfrm>
            <a:off x="2313432" y="1371600"/>
            <a:ext cx="118872" cy="382219"/>
          </a:xfrm>
          <a:prstGeom prst="ellipse">
            <a:avLst/>
          </a:prstGeom>
          <a:solidFill>
            <a:srgbClr val="E5B53A"/>
          </a:solidFill>
          <a:ln/>
        </p:spPr>
      </p:sp>
      <p:sp>
        <p:nvSpPr>
          <p:cNvPr id="31" name="Shape 29"/>
          <p:cNvSpPr/>
          <p:nvPr/>
        </p:nvSpPr>
        <p:spPr>
          <a:xfrm>
            <a:off x="2532888" y="1673352"/>
            <a:ext cx="0" cy="704088"/>
          </a:xfrm>
          <a:prstGeom prst="line">
            <a:avLst/>
          </a:prstGeom>
          <a:noFill/>
          <a:ln w="19050">
            <a:solidFill>
              <a:srgbClr val="A16207"/>
            </a:solidFill>
            <a:prstDash val="solid"/>
          </a:ln>
        </p:spPr>
      </p:sp>
      <p:sp>
        <p:nvSpPr>
          <p:cNvPr id="32" name="Shape 30"/>
          <p:cNvSpPr/>
          <p:nvPr/>
        </p:nvSpPr>
        <p:spPr>
          <a:xfrm>
            <a:off x="2478024" y="1371600"/>
            <a:ext cx="118872" cy="382219"/>
          </a:xfrm>
          <a:prstGeom prst="ellipse">
            <a:avLst/>
          </a:prstGeom>
          <a:solidFill>
            <a:srgbClr val="E5B53A"/>
          </a:solidFill>
          <a:ln/>
        </p:spPr>
      </p:sp>
      <p:sp>
        <p:nvSpPr>
          <p:cNvPr id="33" name="Shape 31"/>
          <p:cNvSpPr/>
          <p:nvPr/>
        </p:nvSpPr>
        <p:spPr>
          <a:xfrm>
            <a:off x="2697480" y="1673352"/>
            <a:ext cx="0" cy="704088"/>
          </a:xfrm>
          <a:prstGeom prst="line">
            <a:avLst/>
          </a:prstGeom>
          <a:noFill/>
          <a:ln w="19050">
            <a:solidFill>
              <a:srgbClr val="A16207"/>
            </a:solidFill>
            <a:prstDash val="solid"/>
          </a:ln>
        </p:spPr>
      </p:sp>
      <p:sp>
        <p:nvSpPr>
          <p:cNvPr id="34" name="Shape 32"/>
          <p:cNvSpPr/>
          <p:nvPr/>
        </p:nvSpPr>
        <p:spPr>
          <a:xfrm>
            <a:off x="2642616" y="1371600"/>
            <a:ext cx="118872" cy="382219"/>
          </a:xfrm>
          <a:prstGeom prst="ellipse">
            <a:avLst/>
          </a:prstGeom>
          <a:solidFill>
            <a:srgbClr val="E5B53A"/>
          </a:solidFill>
          <a:ln/>
        </p:spPr>
      </p:sp>
      <p:sp>
        <p:nvSpPr>
          <p:cNvPr id="35" name="Shape 33"/>
          <p:cNvSpPr/>
          <p:nvPr/>
        </p:nvSpPr>
        <p:spPr>
          <a:xfrm>
            <a:off x="2862072" y="1673352"/>
            <a:ext cx="0" cy="704088"/>
          </a:xfrm>
          <a:prstGeom prst="line">
            <a:avLst/>
          </a:prstGeom>
          <a:noFill/>
          <a:ln w="19050">
            <a:solidFill>
              <a:srgbClr val="A16207"/>
            </a:solidFill>
            <a:prstDash val="solid"/>
          </a:ln>
        </p:spPr>
      </p:sp>
      <p:sp>
        <p:nvSpPr>
          <p:cNvPr id="36" name="Shape 34"/>
          <p:cNvSpPr/>
          <p:nvPr/>
        </p:nvSpPr>
        <p:spPr>
          <a:xfrm>
            <a:off x="2807208" y="1371600"/>
            <a:ext cx="118872" cy="382219"/>
          </a:xfrm>
          <a:prstGeom prst="ellipse">
            <a:avLst/>
          </a:prstGeom>
          <a:solidFill>
            <a:srgbClr val="E5B53A"/>
          </a:solidFill>
          <a:ln/>
        </p:spPr>
      </p:sp>
      <p:sp>
        <p:nvSpPr>
          <p:cNvPr id="37" name="Shape 35"/>
          <p:cNvSpPr/>
          <p:nvPr/>
        </p:nvSpPr>
        <p:spPr>
          <a:xfrm>
            <a:off x="3026664" y="1673352"/>
            <a:ext cx="0" cy="704088"/>
          </a:xfrm>
          <a:prstGeom prst="line">
            <a:avLst/>
          </a:prstGeom>
          <a:noFill/>
          <a:ln w="19050">
            <a:solidFill>
              <a:srgbClr val="A16207"/>
            </a:solidFill>
            <a:prstDash val="solid"/>
          </a:ln>
        </p:spPr>
      </p:sp>
      <p:sp>
        <p:nvSpPr>
          <p:cNvPr id="38" name="Shape 36"/>
          <p:cNvSpPr/>
          <p:nvPr/>
        </p:nvSpPr>
        <p:spPr>
          <a:xfrm>
            <a:off x="2971800" y="1371600"/>
            <a:ext cx="118872" cy="382219"/>
          </a:xfrm>
          <a:prstGeom prst="ellipse">
            <a:avLst/>
          </a:prstGeom>
          <a:solidFill>
            <a:srgbClr val="E5B53A"/>
          </a:solidFill>
          <a:ln/>
        </p:spPr>
      </p:sp>
      <p:sp>
        <p:nvSpPr>
          <p:cNvPr id="39" name="Shape 37"/>
          <p:cNvSpPr/>
          <p:nvPr/>
        </p:nvSpPr>
        <p:spPr>
          <a:xfrm>
            <a:off x="3191256" y="1673352"/>
            <a:ext cx="0" cy="704088"/>
          </a:xfrm>
          <a:prstGeom prst="line">
            <a:avLst/>
          </a:prstGeom>
          <a:noFill/>
          <a:ln w="19050">
            <a:solidFill>
              <a:srgbClr val="A16207"/>
            </a:solidFill>
            <a:prstDash val="solid"/>
          </a:ln>
        </p:spPr>
      </p:sp>
      <p:sp>
        <p:nvSpPr>
          <p:cNvPr id="40" name="Shape 38"/>
          <p:cNvSpPr/>
          <p:nvPr/>
        </p:nvSpPr>
        <p:spPr>
          <a:xfrm>
            <a:off x="3136392" y="1371600"/>
            <a:ext cx="118872" cy="382219"/>
          </a:xfrm>
          <a:prstGeom prst="ellipse">
            <a:avLst/>
          </a:prstGeom>
          <a:solidFill>
            <a:srgbClr val="E5B53A"/>
          </a:solidFill>
          <a:ln/>
        </p:spPr>
      </p:sp>
      <p:sp>
        <p:nvSpPr>
          <p:cNvPr id="41" name="Shape 39"/>
          <p:cNvSpPr/>
          <p:nvPr/>
        </p:nvSpPr>
        <p:spPr>
          <a:xfrm>
            <a:off x="3355848" y="1673352"/>
            <a:ext cx="0" cy="704088"/>
          </a:xfrm>
          <a:prstGeom prst="line">
            <a:avLst/>
          </a:prstGeom>
          <a:noFill/>
          <a:ln w="19050">
            <a:solidFill>
              <a:srgbClr val="A16207"/>
            </a:solidFill>
            <a:prstDash val="solid"/>
          </a:ln>
        </p:spPr>
      </p:sp>
      <p:sp>
        <p:nvSpPr>
          <p:cNvPr id="42" name="Shape 40"/>
          <p:cNvSpPr/>
          <p:nvPr/>
        </p:nvSpPr>
        <p:spPr>
          <a:xfrm>
            <a:off x="3300984" y="1371600"/>
            <a:ext cx="118872" cy="382219"/>
          </a:xfrm>
          <a:prstGeom prst="ellipse">
            <a:avLst/>
          </a:prstGeom>
          <a:solidFill>
            <a:srgbClr val="E5B53A"/>
          </a:solidFill>
          <a:ln/>
        </p:spPr>
      </p:sp>
      <p:sp>
        <p:nvSpPr>
          <p:cNvPr id="43" name="Shape 41"/>
          <p:cNvSpPr/>
          <p:nvPr/>
        </p:nvSpPr>
        <p:spPr>
          <a:xfrm>
            <a:off x="3520440" y="1673352"/>
            <a:ext cx="0" cy="704088"/>
          </a:xfrm>
          <a:prstGeom prst="line">
            <a:avLst/>
          </a:prstGeom>
          <a:noFill/>
          <a:ln w="19050">
            <a:solidFill>
              <a:srgbClr val="A16207"/>
            </a:solidFill>
            <a:prstDash val="solid"/>
          </a:ln>
        </p:spPr>
      </p:sp>
      <p:sp>
        <p:nvSpPr>
          <p:cNvPr id="44" name="Shape 42"/>
          <p:cNvSpPr/>
          <p:nvPr/>
        </p:nvSpPr>
        <p:spPr>
          <a:xfrm>
            <a:off x="3465576" y="1371600"/>
            <a:ext cx="118872" cy="382219"/>
          </a:xfrm>
          <a:prstGeom prst="ellipse">
            <a:avLst/>
          </a:prstGeom>
          <a:solidFill>
            <a:srgbClr val="E5B53A"/>
          </a:solidFill>
          <a:ln/>
        </p:spPr>
      </p:sp>
      <p:sp>
        <p:nvSpPr>
          <p:cNvPr id="45" name="Shape 43"/>
          <p:cNvSpPr/>
          <p:nvPr/>
        </p:nvSpPr>
        <p:spPr>
          <a:xfrm>
            <a:off x="3685032" y="1673352"/>
            <a:ext cx="0" cy="704088"/>
          </a:xfrm>
          <a:prstGeom prst="line">
            <a:avLst/>
          </a:prstGeom>
          <a:noFill/>
          <a:ln w="19050">
            <a:solidFill>
              <a:srgbClr val="A16207"/>
            </a:solidFill>
            <a:prstDash val="solid"/>
          </a:ln>
        </p:spPr>
      </p:sp>
      <p:sp>
        <p:nvSpPr>
          <p:cNvPr id="46" name="Shape 44"/>
          <p:cNvSpPr/>
          <p:nvPr/>
        </p:nvSpPr>
        <p:spPr>
          <a:xfrm>
            <a:off x="3630168" y="1371600"/>
            <a:ext cx="118872" cy="382219"/>
          </a:xfrm>
          <a:prstGeom prst="ellipse">
            <a:avLst/>
          </a:prstGeom>
          <a:solidFill>
            <a:srgbClr val="E5B53A"/>
          </a:solidFill>
          <a:ln/>
        </p:spPr>
      </p:sp>
      <p:sp>
        <p:nvSpPr>
          <p:cNvPr id="47" name="Shape 45"/>
          <p:cNvSpPr/>
          <p:nvPr/>
        </p:nvSpPr>
        <p:spPr>
          <a:xfrm>
            <a:off x="3849624" y="1673352"/>
            <a:ext cx="0" cy="704088"/>
          </a:xfrm>
          <a:prstGeom prst="line">
            <a:avLst/>
          </a:prstGeom>
          <a:noFill/>
          <a:ln w="19050">
            <a:solidFill>
              <a:srgbClr val="A16207"/>
            </a:solidFill>
            <a:prstDash val="solid"/>
          </a:ln>
        </p:spPr>
      </p:sp>
      <p:sp>
        <p:nvSpPr>
          <p:cNvPr id="48" name="Shape 46"/>
          <p:cNvSpPr/>
          <p:nvPr/>
        </p:nvSpPr>
        <p:spPr>
          <a:xfrm>
            <a:off x="3794760" y="1371600"/>
            <a:ext cx="118872" cy="382219"/>
          </a:xfrm>
          <a:prstGeom prst="ellipse">
            <a:avLst/>
          </a:prstGeom>
          <a:solidFill>
            <a:srgbClr val="E5B53A"/>
          </a:solidFill>
          <a:ln/>
        </p:spPr>
      </p:sp>
      <p:sp>
        <p:nvSpPr>
          <p:cNvPr id="49" name="Shape 47"/>
          <p:cNvSpPr/>
          <p:nvPr/>
        </p:nvSpPr>
        <p:spPr>
          <a:xfrm>
            <a:off x="4014216" y="1673352"/>
            <a:ext cx="0" cy="704088"/>
          </a:xfrm>
          <a:prstGeom prst="line">
            <a:avLst/>
          </a:prstGeom>
          <a:noFill/>
          <a:ln w="19050">
            <a:solidFill>
              <a:srgbClr val="A16207"/>
            </a:solidFill>
            <a:prstDash val="solid"/>
          </a:ln>
        </p:spPr>
      </p:sp>
      <p:sp>
        <p:nvSpPr>
          <p:cNvPr id="50" name="Shape 48"/>
          <p:cNvSpPr/>
          <p:nvPr/>
        </p:nvSpPr>
        <p:spPr>
          <a:xfrm>
            <a:off x="3959352" y="1371600"/>
            <a:ext cx="118872" cy="382219"/>
          </a:xfrm>
          <a:prstGeom prst="ellipse">
            <a:avLst/>
          </a:prstGeom>
          <a:solidFill>
            <a:srgbClr val="E5B53A"/>
          </a:solidFill>
          <a:ln/>
        </p:spPr>
      </p:sp>
      <p:sp>
        <p:nvSpPr>
          <p:cNvPr id="51" name="Shape 49"/>
          <p:cNvSpPr/>
          <p:nvPr/>
        </p:nvSpPr>
        <p:spPr>
          <a:xfrm>
            <a:off x="4178808" y="1673352"/>
            <a:ext cx="0" cy="704088"/>
          </a:xfrm>
          <a:prstGeom prst="line">
            <a:avLst/>
          </a:prstGeom>
          <a:noFill/>
          <a:ln w="19050">
            <a:solidFill>
              <a:srgbClr val="A16207"/>
            </a:solidFill>
            <a:prstDash val="solid"/>
          </a:ln>
        </p:spPr>
      </p:sp>
      <p:sp>
        <p:nvSpPr>
          <p:cNvPr id="52" name="Shape 50"/>
          <p:cNvSpPr/>
          <p:nvPr/>
        </p:nvSpPr>
        <p:spPr>
          <a:xfrm>
            <a:off x="4123944" y="1371600"/>
            <a:ext cx="118872" cy="382219"/>
          </a:xfrm>
          <a:prstGeom prst="ellipse">
            <a:avLst/>
          </a:prstGeom>
          <a:solidFill>
            <a:srgbClr val="E5B53A"/>
          </a:solidFill>
          <a:ln/>
        </p:spPr>
      </p:sp>
      <p:sp>
        <p:nvSpPr>
          <p:cNvPr id="53" name="Shape 51"/>
          <p:cNvSpPr/>
          <p:nvPr/>
        </p:nvSpPr>
        <p:spPr>
          <a:xfrm>
            <a:off x="4343400" y="1673352"/>
            <a:ext cx="0" cy="704088"/>
          </a:xfrm>
          <a:prstGeom prst="line">
            <a:avLst/>
          </a:prstGeom>
          <a:noFill/>
          <a:ln w="19050">
            <a:solidFill>
              <a:srgbClr val="A16207"/>
            </a:solidFill>
            <a:prstDash val="solid"/>
          </a:ln>
        </p:spPr>
      </p:sp>
      <p:sp>
        <p:nvSpPr>
          <p:cNvPr id="54" name="Shape 52"/>
          <p:cNvSpPr/>
          <p:nvPr/>
        </p:nvSpPr>
        <p:spPr>
          <a:xfrm>
            <a:off x="4288536" y="1371600"/>
            <a:ext cx="118872" cy="382219"/>
          </a:xfrm>
          <a:prstGeom prst="ellipse">
            <a:avLst/>
          </a:prstGeom>
          <a:solidFill>
            <a:srgbClr val="E5B53A"/>
          </a:solidFill>
          <a:ln/>
        </p:spPr>
      </p:sp>
      <p:sp>
        <p:nvSpPr>
          <p:cNvPr id="55" name="Shape 53"/>
          <p:cNvSpPr/>
          <p:nvPr/>
        </p:nvSpPr>
        <p:spPr>
          <a:xfrm>
            <a:off x="4507992" y="1673352"/>
            <a:ext cx="0" cy="704088"/>
          </a:xfrm>
          <a:prstGeom prst="line">
            <a:avLst/>
          </a:prstGeom>
          <a:noFill/>
          <a:ln w="19050">
            <a:solidFill>
              <a:srgbClr val="A16207"/>
            </a:solidFill>
            <a:prstDash val="solid"/>
          </a:ln>
        </p:spPr>
      </p:sp>
      <p:sp>
        <p:nvSpPr>
          <p:cNvPr id="56" name="Shape 54"/>
          <p:cNvSpPr/>
          <p:nvPr/>
        </p:nvSpPr>
        <p:spPr>
          <a:xfrm>
            <a:off x="4453128" y="1371600"/>
            <a:ext cx="118872" cy="382219"/>
          </a:xfrm>
          <a:prstGeom prst="ellipse">
            <a:avLst/>
          </a:prstGeom>
          <a:solidFill>
            <a:srgbClr val="E5B53A"/>
          </a:solidFill>
          <a:ln/>
        </p:spPr>
      </p:sp>
      <p:sp>
        <p:nvSpPr>
          <p:cNvPr id="57" name="Shape 55"/>
          <p:cNvSpPr/>
          <p:nvPr/>
        </p:nvSpPr>
        <p:spPr>
          <a:xfrm>
            <a:off x="1097280" y="2514600"/>
            <a:ext cx="640080" cy="1920240"/>
          </a:xfrm>
          <a:prstGeom prst="roundRect">
            <a:avLst>
              <a:gd name="adj" fmla="val 11429"/>
            </a:avLst>
          </a:prstGeom>
          <a:solidFill>
            <a:srgbClr val="93C5FD"/>
          </a:solidFill>
          <a:ln w="9525">
            <a:solidFill>
              <a:srgbClr val="6B4423"/>
            </a:solidFill>
            <a:prstDash val="solid"/>
          </a:ln>
        </p:spPr>
      </p:sp>
      <p:sp>
        <p:nvSpPr>
          <p:cNvPr id="58" name="Shape 56"/>
          <p:cNvSpPr/>
          <p:nvPr/>
        </p:nvSpPr>
        <p:spPr>
          <a:xfrm>
            <a:off x="1097280" y="3570732"/>
            <a:ext cx="640080" cy="73152"/>
          </a:xfrm>
          <a:prstGeom prst="rect">
            <a:avLst/>
          </a:prstGeom>
          <a:solidFill>
            <a:srgbClr val="FFFFFF"/>
          </a:solidFill>
          <a:ln/>
        </p:spPr>
      </p:sp>
      <p:sp>
        <p:nvSpPr>
          <p:cNvPr id="59" name="Shape 57"/>
          <p:cNvSpPr/>
          <p:nvPr/>
        </p:nvSpPr>
        <p:spPr>
          <a:xfrm>
            <a:off x="1218895" y="2591410"/>
            <a:ext cx="396850" cy="396850"/>
          </a:xfrm>
          <a:prstGeom prst="ellipse">
            <a:avLst/>
          </a:prstGeom>
          <a:solidFill>
            <a:srgbClr val="E0AC69"/>
          </a:solidFill>
          <a:ln/>
        </p:spPr>
      </p:sp>
      <p:sp>
        <p:nvSpPr>
          <p:cNvPr id="60" name="Shape 58"/>
          <p:cNvSpPr/>
          <p:nvPr/>
        </p:nvSpPr>
        <p:spPr>
          <a:xfrm>
            <a:off x="1318108" y="2730307"/>
            <a:ext cx="47622" cy="55559"/>
          </a:xfrm>
          <a:prstGeom prst="ellipse">
            <a:avLst/>
          </a:prstGeom>
          <a:solidFill>
            <a:srgbClr val="1F2937"/>
          </a:solidFill>
          <a:ln/>
        </p:spPr>
      </p:sp>
      <p:sp>
        <p:nvSpPr>
          <p:cNvPr id="61" name="Shape 59"/>
          <p:cNvSpPr/>
          <p:nvPr/>
        </p:nvSpPr>
        <p:spPr>
          <a:xfrm>
            <a:off x="1468910" y="2730307"/>
            <a:ext cx="47622" cy="55559"/>
          </a:xfrm>
          <a:prstGeom prst="ellipse">
            <a:avLst/>
          </a:prstGeom>
          <a:solidFill>
            <a:srgbClr val="1F2937"/>
          </a:solidFill>
          <a:ln/>
        </p:spPr>
      </p:sp>
      <p:sp>
        <p:nvSpPr>
          <p:cNvPr id="62" name="Shape 60"/>
          <p:cNvSpPr/>
          <p:nvPr/>
        </p:nvSpPr>
        <p:spPr>
          <a:xfrm>
            <a:off x="1337950" y="2769992"/>
            <a:ext cx="158740" cy="119055"/>
          </a:xfrm>
          <a:prstGeom prst="arc">
            <a:avLst>
              <a:gd name="adj1" fmla="val 1200000"/>
              <a:gd name="adj2" fmla="val 9600000"/>
            </a:avLst>
          </a:prstGeom>
          <a:noFill/>
          <a:ln w="19050">
            <a:solidFill>
              <a:srgbClr val="1F2937"/>
            </a:solidFill>
            <a:prstDash val="solid"/>
          </a:ln>
        </p:spPr>
      </p:sp>
      <p:sp>
        <p:nvSpPr>
          <p:cNvPr id="63" name="Shape 61"/>
          <p:cNvSpPr/>
          <p:nvPr/>
        </p:nvSpPr>
        <p:spPr>
          <a:xfrm>
            <a:off x="1258580" y="2849362"/>
            <a:ext cx="317480" cy="198425"/>
          </a:xfrm>
          <a:prstGeom prst="ellipse">
            <a:avLst/>
          </a:prstGeom>
          <a:solidFill>
            <a:srgbClr val="5B3A1E"/>
          </a:solidFill>
          <a:ln/>
        </p:spPr>
      </p:sp>
      <p:sp>
        <p:nvSpPr>
          <p:cNvPr id="64" name="Text 62"/>
          <p:cNvSpPr/>
          <p:nvPr/>
        </p:nvSpPr>
        <p:spPr>
          <a:xfrm>
            <a:off x="731520" y="445312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Boaz</a:t>
            </a:r>
            <a:endParaRPr lang="en-US" sz="1300" dirty="0"/>
          </a:p>
        </p:txBody>
      </p:sp>
      <p:sp>
        <p:nvSpPr>
          <p:cNvPr id="65" name="Shape 63"/>
          <p:cNvSpPr/>
          <p:nvPr/>
        </p:nvSpPr>
        <p:spPr>
          <a:xfrm>
            <a:off x="3108960" y="2651760"/>
            <a:ext cx="640080" cy="1737360"/>
          </a:xfrm>
          <a:prstGeom prst="roundRect">
            <a:avLst>
              <a:gd name="adj" fmla="val 11429"/>
            </a:avLst>
          </a:prstGeom>
          <a:solidFill>
            <a:srgbClr val="FCA5A5"/>
          </a:solidFill>
          <a:ln w="9525">
            <a:solidFill>
              <a:srgbClr val="6B4423"/>
            </a:solidFill>
            <a:prstDash val="solid"/>
          </a:ln>
        </p:spPr>
      </p:sp>
      <p:sp>
        <p:nvSpPr>
          <p:cNvPr id="66" name="Shape 64"/>
          <p:cNvSpPr/>
          <p:nvPr/>
        </p:nvSpPr>
        <p:spPr>
          <a:xfrm>
            <a:off x="3108960" y="3607308"/>
            <a:ext cx="640080" cy="73152"/>
          </a:xfrm>
          <a:prstGeom prst="rect">
            <a:avLst/>
          </a:prstGeom>
          <a:solidFill>
            <a:srgbClr val="FFFFFF"/>
          </a:solidFill>
          <a:ln/>
        </p:spPr>
      </p:sp>
      <p:sp>
        <p:nvSpPr>
          <p:cNvPr id="67" name="Shape 65"/>
          <p:cNvSpPr/>
          <p:nvPr/>
        </p:nvSpPr>
        <p:spPr>
          <a:xfrm>
            <a:off x="3072384" y="2596896"/>
            <a:ext cx="713232" cy="608076"/>
          </a:xfrm>
          <a:prstGeom prst="roundRect">
            <a:avLst>
              <a:gd name="adj" fmla="val 22556"/>
            </a:avLst>
          </a:prstGeom>
          <a:solidFill>
            <a:srgbClr val="0D9488"/>
          </a:solidFill>
          <a:ln/>
        </p:spPr>
      </p:sp>
      <p:sp>
        <p:nvSpPr>
          <p:cNvPr id="68" name="Shape 66"/>
          <p:cNvSpPr/>
          <p:nvPr/>
        </p:nvSpPr>
        <p:spPr>
          <a:xfrm>
            <a:off x="3230575" y="2728570"/>
            <a:ext cx="396850" cy="396850"/>
          </a:xfrm>
          <a:prstGeom prst="ellipse">
            <a:avLst/>
          </a:prstGeom>
          <a:solidFill>
            <a:srgbClr val="E0AC69"/>
          </a:solidFill>
          <a:ln/>
        </p:spPr>
      </p:sp>
      <p:sp>
        <p:nvSpPr>
          <p:cNvPr id="69" name="Shape 67"/>
          <p:cNvSpPr/>
          <p:nvPr/>
        </p:nvSpPr>
        <p:spPr>
          <a:xfrm>
            <a:off x="3329788" y="2867467"/>
            <a:ext cx="47622" cy="55559"/>
          </a:xfrm>
          <a:prstGeom prst="ellipse">
            <a:avLst/>
          </a:prstGeom>
          <a:solidFill>
            <a:srgbClr val="1F2937"/>
          </a:solidFill>
          <a:ln/>
        </p:spPr>
      </p:sp>
      <p:sp>
        <p:nvSpPr>
          <p:cNvPr id="70" name="Shape 68"/>
          <p:cNvSpPr/>
          <p:nvPr/>
        </p:nvSpPr>
        <p:spPr>
          <a:xfrm>
            <a:off x="3480590" y="2867467"/>
            <a:ext cx="47622" cy="55559"/>
          </a:xfrm>
          <a:prstGeom prst="ellipse">
            <a:avLst/>
          </a:prstGeom>
          <a:solidFill>
            <a:srgbClr val="1F2937"/>
          </a:solidFill>
          <a:ln/>
        </p:spPr>
      </p:sp>
      <p:sp>
        <p:nvSpPr>
          <p:cNvPr id="71" name="Shape 69"/>
          <p:cNvSpPr/>
          <p:nvPr/>
        </p:nvSpPr>
        <p:spPr>
          <a:xfrm>
            <a:off x="3349630" y="2907152"/>
            <a:ext cx="158740" cy="119055"/>
          </a:xfrm>
          <a:prstGeom prst="arc">
            <a:avLst>
              <a:gd name="adj1" fmla="val 1200000"/>
              <a:gd name="adj2" fmla="val 9600000"/>
            </a:avLst>
          </a:prstGeom>
          <a:noFill/>
          <a:ln w="19050">
            <a:solidFill>
              <a:srgbClr val="1F2937"/>
            </a:solidFill>
            <a:prstDash val="solid"/>
          </a:ln>
        </p:spPr>
      </p:sp>
      <p:sp>
        <p:nvSpPr>
          <p:cNvPr id="72" name="Text 70"/>
          <p:cNvSpPr/>
          <p:nvPr/>
        </p:nvSpPr>
        <p:spPr>
          <a:xfrm>
            <a:off x="2743200" y="440740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Ruth</a:t>
            </a:r>
            <a:endParaRPr lang="en-US" sz="1300" dirty="0"/>
          </a:p>
        </p:txBody>
      </p:sp>
      <p:sp>
        <p:nvSpPr>
          <p:cNvPr id="73" name="Shape 71"/>
          <p:cNvSpPr/>
          <p:nvPr/>
        </p:nvSpPr>
        <p:spPr>
          <a:xfrm>
            <a:off x="2103120" y="3200400"/>
            <a:ext cx="411480" cy="548640"/>
          </a:xfrm>
          <a:prstGeom prst="can">
            <a:avLst/>
          </a:prstGeom>
          <a:solidFill>
            <a:srgbClr val="3B82F6"/>
          </a:solidFill>
          <a:ln/>
        </p:spPr>
      </p:sp>
      <p:sp>
        <p:nvSpPr>
          <p:cNvPr id="74" name="Shape 72"/>
          <p:cNvSpPr/>
          <p:nvPr/>
        </p:nvSpPr>
        <p:spPr>
          <a:xfrm flipV="1">
            <a:off x="2103120" y="4114800"/>
            <a:ext cx="731520" cy="402336"/>
          </a:xfrm>
          <a:prstGeom prst="trapezoid">
            <a:avLst/>
          </a:prstGeom>
          <a:solidFill>
            <a:srgbClr val="B45309"/>
          </a:solidFill>
          <a:ln/>
        </p:spPr>
      </p:sp>
      <p:sp>
        <p:nvSpPr>
          <p:cNvPr id="75" name="Shape 73"/>
          <p:cNvSpPr/>
          <p:nvPr/>
        </p:nvSpPr>
        <p:spPr>
          <a:xfrm>
            <a:off x="2249424" y="3918204"/>
            <a:ext cx="0" cy="288036"/>
          </a:xfrm>
          <a:prstGeom prst="line">
            <a:avLst/>
          </a:prstGeom>
          <a:noFill/>
          <a:ln w="19050">
            <a:solidFill>
              <a:srgbClr val="A16207"/>
            </a:solidFill>
            <a:prstDash val="solid"/>
          </a:ln>
        </p:spPr>
      </p:sp>
      <p:sp>
        <p:nvSpPr>
          <p:cNvPr id="76" name="Shape 74"/>
          <p:cNvSpPr/>
          <p:nvPr/>
        </p:nvSpPr>
        <p:spPr>
          <a:xfrm>
            <a:off x="2194560" y="3794760"/>
            <a:ext cx="118872" cy="156362"/>
          </a:xfrm>
          <a:prstGeom prst="ellipse">
            <a:avLst/>
          </a:prstGeom>
          <a:solidFill>
            <a:srgbClr val="E5B53A"/>
          </a:solidFill>
          <a:ln/>
        </p:spPr>
      </p:sp>
      <p:sp>
        <p:nvSpPr>
          <p:cNvPr id="77" name="Shape 75"/>
          <p:cNvSpPr/>
          <p:nvPr/>
        </p:nvSpPr>
        <p:spPr>
          <a:xfrm>
            <a:off x="2414016" y="3918204"/>
            <a:ext cx="0" cy="288036"/>
          </a:xfrm>
          <a:prstGeom prst="line">
            <a:avLst/>
          </a:prstGeom>
          <a:noFill/>
          <a:ln w="19050">
            <a:solidFill>
              <a:srgbClr val="A16207"/>
            </a:solidFill>
            <a:prstDash val="solid"/>
          </a:ln>
        </p:spPr>
      </p:sp>
      <p:sp>
        <p:nvSpPr>
          <p:cNvPr id="78" name="Shape 76"/>
          <p:cNvSpPr/>
          <p:nvPr/>
        </p:nvSpPr>
        <p:spPr>
          <a:xfrm>
            <a:off x="2359152" y="3794760"/>
            <a:ext cx="118872" cy="156362"/>
          </a:xfrm>
          <a:prstGeom prst="ellipse">
            <a:avLst/>
          </a:prstGeom>
          <a:solidFill>
            <a:srgbClr val="E5B53A"/>
          </a:solidFill>
          <a:ln/>
        </p:spPr>
      </p:sp>
      <p:sp>
        <p:nvSpPr>
          <p:cNvPr id="79" name="Shape 77"/>
          <p:cNvSpPr/>
          <p:nvPr/>
        </p:nvSpPr>
        <p:spPr>
          <a:xfrm>
            <a:off x="2578608" y="3918204"/>
            <a:ext cx="0" cy="288036"/>
          </a:xfrm>
          <a:prstGeom prst="line">
            <a:avLst/>
          </a:prstGeom>
          <a:noFill/>
          <a:ln w="19050">
            <a:solidFill>
              <a:srgbClr val="A16207"/>
            </a:solidFill>
            <a:prstDash val="solid"/>
          </a:ln>
        </p:spPr>
      </p:sp>
      <p:sp>
        <p:nvSpPr>
          <p:cNvPr id="80" name="Shape 78"/>
          <p:cNvSpPr/>
          <p:nvPr/>
        </p:nvSpPr>
        <p:spPr>
          <a:xfrm>
            <a:off x="2523744" y="3794760"/>
            <a:ext cx="118872" cy="156362"/>
          </a:xfrm>
          <a:prstGeom prst="ellipse">
            <a:avLst/>
          </a:prstGeom>
          <a:solidFill>
            <a:srgbClr val="E5B53A"/>
          </a:solidFill>
          <a:ln/>
        </p:spPr>
      </p:sp>
      <p:sp>
        <p:nvSpPr>
          <p:cNvPr id="81" name="Text 79"/>
          <p:cNvSpPr/>
          <p:nvPr/>
        </p:nvSpPr>
        <p:spPr>
          <a:xfrm>
            <a:off x="5120640" y="1143000"/>
            <a:ext cx="3657600" cy="3749040"/>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The field belonged to a kind man called Boaz.</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He told his workers to drop extra grain for Ruth.</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He gave her food and water, and kept her safe.</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D9488"/>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6. A happy ending</a:t>
            </a:r>
            <a:endParaRPr lang="en-US" sz="3000" dirty="0"/>
          </a:p>
        </p:txBody>
      </p:sp>
      <p:sp>
        <p:nvSpPr>
          <p:cNvPr id="5" name="Shape 3"/>
          <p:cNvSpPr/>
          <p:nvPr/>
        </p:nvSpPr>
        <p:spPr>
          <a:xfrm>
            <a:off x="320040" y="1143000"/>
            <a:ext cx="4572000" cy="3749040"/>
          </a:xfrm>
          <a:prstGeom prst="roundRect">
            <a:avLst>
              <a:gd name="adj" fmla="val 3659"/>
            </a:avLst>
          </a:prstGeom>
          <a:solidFill>
            <a:srgbClr val="DCFCE7"/>
          </a:solidFill>
          <a:ln w="25400">
            <a:solidFill>
              <a:srgbClr val="0D9488"/>
            </a:solidFill>
            <a:prstDash val="solid"/>
          </a:ln>
        </p:spPr>
      </p:sp>
      <p:sp>
        <p:nvSpPr>
          <p:cNvPr id="6" name="Shape 4"/>
          <p:cNvSpPr/>
          <p:nvPr/>
        </p:nvSpPr>
        <p:spPr>
          <a:xfrm>
            <a:off x="3840480" y="1280160"/>
            <a:ext cx="731520" cy="731520"/>
          </a:xfrm>
          <a:prstGeom prst="sun">
            <a:avLst/>
          </a:prstGeom>
          <a:solidFill>
            <a:srgbClr val="F2B705"/>
          </a:solidFill>
          <a:ln/>
        </p:spPr>
      </p:sp>
      <p:sp>
        <p:nvSpPr>
          <p:cNvPr id="7" name="Shape 5"/>
          <p:cNvSpPr/>
          <p:nvPr/>
        </p:nvSpPr>
        <p:spPr>
          <a:xfrm>
            <a:off x="2011680" y="1325880"/>
            <a:ext cx="548640" cy="493776"/>
          </a:xfrm>
          <a:prstGeom prst="heart">
            <a:avLst/>
          </a:prstGeom>
          <a:solidFill>
            <a:srgbClr val="EC4899"/>
          </a:solidFill>
          <a:ln/>
        </p:spPr>
      </p:sp>
      <p:sp>
        <p:nvSpPr>
          <p:cNvPr id="8" name="Shape 6"/>
          <p:cNvSpPr/>
          <p:nvPr/>
        </p:nvSpPr>
        <p:spPr>
          <a:xfrm>
            <a:off x="731520" y="2286000"/>
            <a:ext cx="640080" cy="1920240"/>
          </a:xfrm>
          <a:prstGeom prst="roundRect">
            <a:avLst>
              <a:gd name="adj" fmla="val 11429"/>
            </a:avLst>
          </a:prstGeom>
          <a:solidFill>
            <a:srgbClr val="93C5FD"/>
          </a:solidFill>
          <a:ln w="9525">
            <a:solidFill>
              <a:srgbClr val="6B4423"/>
            </a:solidFill>
            <a:prstDash val="solid"/>
          </a:ln>
        </p:spPr>
      </p:sp>
      <p:sp>
        <p:nvSpPr>
          <p:cNvPr id="9" name="Shape 7"/>
          <p:cNvSpPr/>
          <p:nvPr/>
        </p:nvSpPr>
        <p:spPr>
          <a:xfrm>
            <a:off x="731520" y="3342132"/>
            <a:ext cx="640080" cy="73152"/>
          </a:xfrm>
          <a:prstGeom prst="rect">
            <a:avLst/>
          </a:prstGeom>
          <a:solidFill>
            <a:srgbClr val="FFFFFF"/>
          </a:solidFill>
          <a:ln/>
        </p:spPr>
      </p:sp>
      <p:sp>
        <p:nvSpPr>
          <p:cNvPr id="10" name="Shape 8"/>
          <p:cNvSpPr/>
          <p:nvPr/>
        </p:nvSpPr>
        <p:spPr>
          <a:xfrm>
            <a:off x="853135" y="2362810"/>
            <a:ext cx="396850" cy="396850"/>
          </a:xfrm>
          <a:prstGeom prst="ellipse">
            <a:avLst/>
          </a:prstGeom>
          <a:solidFill>
            <a:srgbClr val="E0AC69"/>
          </a:solidFill>
          <a:ln/>
        </p:spPr>
      </p:sp>
      <p:sp>
        <p:nvSpPr>
          <p:cNvPr id="11" name="Shape 9"/>
          <p:cNvSpPr/>
          <p:nvPr/>
        </p:nvSpPr>
        <p:spPr>
          <a:xfrm>
            <a:off x="952348" y="2501707"/>
            <a:ext cx="47622" cy="55559"/>
          </a:xfrm>
          <a:prstGeom prst="ellipse">
            <a:avLst/>
          </a:prstGeom>
          <a:solidFill>
            <a:srgbClr val="1F2937"/>
          </a:solidFill>
          <a:ln/>
        </p:spPr>
      </p:sp>
      <p:sp>
        <p:nvSpPr>
          <p:cNvPr id="12" name="Shape 10"/>
          <p:cNvSpPr/>
          <p:nvPr/>
        </p:nvSpPr>
        <p:spPr>
          <a:xfrm>
            <a:off x="1103150" y="2501707"/>
            <a:ext cx="47622" cy="55559"/>
          </a:xfrm>
          <a:prstGeom prst="ellipse">
            <a:avLst/>
          </a:prstGeom>
          <a:solidFill>
            <a:srgbClr val="1F2937"/>
          </a:solidFill>
          <a:ln/>
        </p:spPr>
      </p:sp>
      <p:sp>
        <p:nvSpPr>
          <p:cNvPr id="13" name="Shape 11"/>
          <p:cNvSpPr/>
          <p:nvPr/>
        </p:nvSpPr>
        <p:spPr>
          <a:xfrm>
            <a:off x="972190" y="2541392"/>
            <a:ext cx="158740" cy="119055"/>
          </a:xfrm>
          <a:prstGeom prst="arc">
            <a:avLst>
              <a:gd name="adj1" fmla="val 1200000"/>
              <a:gd name="adj2" fmla="val 9600000"/>
            </a:avLst>
          </a:prstGeom>
          <a:noFill/>
          <a:ln w="19050">
            <a:solidFill>
              <a:srgbClr val="1F2937"/>
            </a:solidFill>
            <a:prstDash val="solid"/>
          </a:ln>
        </p:spPr>
      </p:sp>
      <p:sp>
        <p:nvSpPr>
          <p:cNvPr id="14" name="Shape 12"/>
          <p:cNvSpPr/>
          <p:nvPr/>
        </p:nvSpPr>
        <p:spPr>
          <a:xfrm>
            <a:off x="892820" y="2620762"/>
            <a:ext cx="317480" cy="198425"/>
          </a:xfrm>
          <a:prstGeom prst="ellipse">
            <a:avLst/>
          </a:prstGeom>
          <a:solidFill>
            <a:srgbClr val="5B3A1E"/>
          </a:solidFill>
          <a:ln/>
        </p:spPr>
      </p:sp>
      <p:sp>
        <p:nvSpPr>
          <p:cNvPr id="15" name="Text 13"/>
          <p:cNvSpPr/>
          <p:nvPr/>
        </p:nvSpPr>
        <p:spPr>
          <a:xfrm>
            <a:off x="365760" y="422452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Boaz</a:t>
            </a:r>
            <a:endParaRPr lang="en-US" sz="1300" dirty="0"/>
          </a:p>
        </p:txBody>
      </p:sp>
      <p:sp>
        <p:nvSpPr>
          <p:cNvPr id="16" name="Shape 14"/>
          <p:cNvSpPr/>
          <p:nvPr/>
        </p:nvSpPr>
        <p:spPr>
          <a:xfrm>
            <a:off x="1645920" y="2377440"/>
            <a:ext cx="640080" cy="1828800"/>
          </a:xfrm>
          <a:prstGeom prst="roundRect">
            <a:avLst>
              <a:gd name="adj" fmla="val 11429"/>
            </a:avLst>
          </a:prstGeom>
          <a:solidFill>
            <a:srgbClr val="FCA5A5"/>
          </a:solidFill>
          <a:ln w="9525">
            <a:solidFill>
              <a:srgbClr val="6B4423"/>
            </a:solidFill>
            <a:prstDash val="solid"/>
          </a:ln>
        </p:spPr>
      </p:sp>
      <p:sp>
        <p:nvSpPr>
          <p:cNvPr id="17" name="Shape 15"/>
          <p:cNvSpPr/>
          <p:nvPr/>
        </p:nvSpPr>
        <p:spPr>
          <a:xfrm>
            <a:off x="1645920" y="3383280"/>
            <a:ext cx="640080" cy="73152"/>
          </a:xfrm>
          <a:prstGeom prst="rect">
            <a:avLst/>
          </a:prstGeom>
          <a:solidFill>
            <a:srgbClr val="FFFFFF"/>
          </a:solidFill>
          <a:ln/>
        </p:spPr>
      </p:sp>
      <p:sp>
        <p:nvSpPr>
          <p:cNvPr id="18" name="Shape 16"/>
          <p:cNvSpPr/>
          <p:nvPr/>
        </p:nvSpPr>
        <p:spPr>
          <a:xfrm>
            <a:off x="1609344" y="2322576"/>
            <a:ext cx="713232" cy="608076"/>
          </a:xfrm>
          <a:prstGeom prst="roundRect">
            <a:avLst>
              <a:gd name="adj" fmla="val 22556"/>
            </a:avLst>
          </a:prstGeom>
          <a:solidFill>
            <a:srgbClr val="0D9488"/>
          </a:solidFill>
          <a:ln/>
        </p:spPr>
      </p:sp>
      <p:sp>
        <p:nvSpPr>
          <p:cNvPr id="19" name="Shape 17"/>
          <p:cNvSpPr/>
          <p:nvPr/>
        </p:nvSpPr>
        <p:spPr>
          <a:xfrm>
            <a:off x="1767535" y="2454250"/>
            <a:ext cx="396850" cy="396850"/>
          </a:xfrm>
          <a:prstGeom prst="ellipse">
            <a:avLst/>
          </a:prstGeom>
          <a:solidFill>
            <a:srgbClr val="E0AC69"/>
          </a:solidFill>
          <a:ln/>
        </p:spPr>
      </p:sp>
      <p:sp>
        <p:nvSpPr>
          <p:cNvPr id="20" name="Shape 18"/>
          <p:cNvSpPr/>
          <p:nvPr/>
        </p:nvSpPr>
        <p:spPr>
          <a:xfrm>
            <a:off x="1866748" y="2593147"/>
            <a:ext cx="47622" cy="55559"/>
          </a:xfrm>
          <a:prstGeom prst="ellipse">
            <a:avLst/>
          </a:prstGeom>
          <a:solidFill>
            <a:srgbClr val="1F2937"/>
          </a:solidFill>
          <a:ln/>
        </p:spPr>
      </p:sp>
      <p:sp>
        <p:nvSpPr>
          <p:cNvPr id="21" name="Shape 19"/>
          <p:cNvSpPr/>
          <p:nvPr/>
        </p:nvSpPr>
        <p:spPr>
          <a:xfrm>
            <a:off x="2017550" y="2593147"/>
            <a:ext cx="47622" cy="55559"/>
          </a:xfrm>
          <a:prstGeom prst="ellipse">
            <a:avLst/>
          </a:prstGeom>
          <a:solidFill>
            <a:srgbClr val="1F2937"/>
          </a:solidFill>
          <a:ln/>
        </p:spPr>
      </p:sp>
      <p:sp>
        <p:nvSpPr>
          <p:cNvPr id="22" name="Shape 20"/>
          <p:cNvSpPr/>
          <p:nvPr/>
        </p:nvSpPr>
        <p:spPr>
          <a:xfrm>
            <a:off x="1886590" y="2632832"/>
            <a:ext cx="158740" cy="119055"/>
          </a:xfrm>
          <a:prstGeom prst="arc">
            <a:avLst>
              <a:gd name="adj1" fmla="val 1200000"/>
              <a:gd name="adj2" fmla="val 9600000"/>
            </a:avLst>
          </a:prstGeom>
          <a:noFill/>
          <a:ln w="19050">
            <a:solidFill>
              <a:srgbClr val="1F2937"/>
            </a:solidFill>
            <a:prstDash val="solid"/>
          </a:ln>
        </p:spPr>
      </p:sp>
      <p:sp>
        <p:nvSpPr>
          <p:cNvPr id="23" name="Text 21"/>
          <p:cNvSpPr/>
          <p:nvPr/>
        </p:nvSpPr>
        <p:spPr>
          <a:xfrm>
            <a:off x="1280160" y="422452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Ruth</a:t>
            </a:r>
            <a:endParaRPr lang="en-US" sz="1300" dirty="0"/>
          </a:p>
        </p:txBody>
      </p:sp>
      <p:sp>
        <p:nvSpPr>
          <p:cNvPr id="24" name="Shape 22"/>
          <p:cNvSpPr/>
          <p:nvPr/>
        </p:nvSpPr>
        <p:spPr>
          <a:xfrm>
            <a:off x="2926080" y="2377440"/>
            <a:ext cx="640080" cy="1828800"/>
          </a:xfrm>
          <a:prstGeom prst="roundRect">
            <a:avLst>
              <a:gd name="adj" fmla="val 11429"/>
            </a:avLst>
          </a:prstGeom>
          <a:solidFill>
            <a:srgbClr val="C4B5FD"/>
          </a:solidFill>
          <a:ln w="9525">
            <a:solidFill>
              <a:srgbClr val="6B4423"/>
            </a:solidFill>
            <a:prstDash val="solid"/>
          </a:ln>
        </p:spPr>
      </p:sp>
      <p:sp>
        <p:nvSpPr>
          <p:cNvPr id="25" name="Shape 23"/>
          <p:cNvSpPr/>
          <p:nvPr/>
        </p:nvSpPr>
        <p:spPr>
          <a:xfrm>
            <a:off x="2926080" y="3383280"/>
            <a:ext cx="640080" cy="73152"/>
          </a:xfrm>
          <a:prstGeom prst="rect">
            <a:avLst/>
          </a:prstGeom>
          <a:solidFill>
            <a:srgbClr val="FFFFFF"/>
          </a:solidFill>
          <a:ln/>
        </p:spPr>
      </p:sp>
      <p:sp>
        <p:nvSpPr>
          <p:cNvPr id="26" name="Shape 24"/>
          <p:cNvSpPr/>
          <p:nvPr/>
        </p:nvSpPr>
        <p:spPr>
          <a:xfrm>
            <a:off x="2889504" y="2322576"/>
            <a:ext cx="713232" cy="608076"/>
          </a:xfrm>
          <a:prstGeom prst="roundRect">
            <a:avLst>
              <a:gd name="adj" fmla="val 22556"/>
            </a:avLst>
          </a:prstGeom>
          <a:solidFill>
            <a:srgbClr val="7C3AED"/>
          </a:solidFill>
          <a:ln/>
        </p:spPr>
      </p:sp>
      <p:sp>
        <p:nvSpPr>
          <p:cNvPr id="27" name="Shape 25"/>
          <p:cNvSpPr/>
          <p:nvPr/>
        </p:nvSpPr>
        <p:spPr>
          <a:xfrm>
            <a:off x="3047695" y="2454250"/>
            <a:ext cx="396850" cy="396850"/>
          </a:xfrm>
          <a:prstGeom prst="ellipse">
            <a:avLst/>
          </a:prstGeom>
          <a:solidFill>
            <a:srgbClr val="E0AC69"/>
          </a:solidFill>
          <a:ln/>
        </p:spPr>
      </p:sp>
      <p:sp>
        <p:nvSpPr>
          <p:cNvPr id="28" name="Shape 26"/>
          <p:cNvSpPr/>
          <p:nvPr/>
        </p:nvSpPr>
        <p:spPr>
          <a:xfrm>
            <a:off x="3146908" y="2593147"/>
            <a:ext cx="47622" cy="55559"/>
          </a:xfrm>
          <a:prstGeom prst="ellipse">
            <a:avLst/>
          </a:prstGeom>
          <a:solidFill>
            <a:srgbClr val="1F2937"/>
          </a:solidFill>
          <a:ln/>
        </p:spPr>
      </p:sp>
      <p:sp>
        <p:nvSpPr>
          <p:cNvPr id="29" name="Shape 27"/>
          <p:cNvSpPr/>
          <p:nvPr/>
        </p:nvSpPr>
        <p:spPr>
          <a:xfrm>
            <a:off x="3297710" y="2593147"/>
            <a:ext cx="47622" cy="55559"/>
          </a:xfrm>
          <a:prstGeom prst="ellipse">
            <a:avLst/>
          </a:prstGeom>
          <a:solidFill>
            <a:srgbClr val="1F2937"/>
          </a:solidFill>
          <a:ln/>
        </p:spPr>
      </p:sp>
      <p:sp>
        <p:nvSpPr>
          <p:cNvPr id="30" name="Shape 28"/>
          <p:cNvSpPr/>
          <p:nvPr/>
        </p:nvSpPr>
        <p:spPr>
          <a:xfrm>
            <a:off x="3166750" y="2632832"/>
            <a:ext cx="158740" cy="119055"/>
          </a:xfrm>
          <a:prstGeom prst="arc">
            <a:avLst>
              <a:gd name="adj1" fmla="val 1200000"/>
              <a:gd name="adj2" fmla="val 9600000"/>
            </a:avLst>
          </a:prstGeom>
          <a:noFill/>
          <a:ln w="19050">
            <a:solidFill>
              <a:srgbClr val="1F2937"/>
            </a:solidFill>
            <a:prstDash val="solid"/>
          </a:ln>
        </p:spPr>
      </p:sp>
      <p:sp>
        <p:nvSpPr>
          <p:cNvPr id="31" name="Text 29"/>
          <p:cNvSpPr/>
          <p:nvPr/>
        </p:nvSpPr>
        <p:spPr>
          <a:xfrm>
            <a:off x="2560320" y="422452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Naomi</a:t>
            </a:r>
            <a:endParaRPr lang="en-US" sz="1300" dirty="0"/>
          </a:p>
        </p:txBody>
      </p:sp>
      <p:sp>
        <p:nvSpPr>
          <p:cNvPr id="32" name="Shape 30"/>
          <p:cNvSpPr/>
          <p:nvPr/>
        </p:nvSpPr>
        <p:spPr>
          <a:xfrm>
            <a:off x="3703320" y="3383280"/>
            <a:ext cx="411480" cy="731520"/>
          </a:xfrm>
          <a:prstGeom prst="roundRect">
            <a:avLst>
              <a:gd name="adj" fmla="val 17778"/>
            </a:avLst>
          </a:prstGeom>
          <a:solidFill>
            <a:srgbClr val="FEF3C7"/>
          </a:solidFill>
          <a:ln w="9525">
            <a:solidFill>
              <a:srgbClr val="6B4423"/>
            </a:solidFill>
            <a:prstDash val="solid"/>
          </a:ln>
        </p:spPr>
      </p:sp>
      <p:sp>
        <p:nvSpPr>
          <p:cNvPr id="33" name="Shape 31"/>
          <p:cNvSpPr/>
          <p:nvPr/>
        </p:nvSpPr>
        <p:spPr>
          <a:xfrm>
            <a:off x="3703320" y="3785616"/>
            <a:ext cx="411480" cy="73152"/>
          </a:xfrm>
          <a:prstGeom prst="rect">
            <a:avLst/>
          </a:prstGeom>
          <a:solidFill>
            <a:srgbClr val="FFFFFF"/>
          </a:solidFill>
          <a:ln/>
        </p:spPr>
      </p:sp>
      <p:sp>
        <p:nvSpPr>
          <p:cNvPr id="34" name="Shape 32"/>
          <p:cNvSpPr/>
          <p:nvPr/>
        </p:nvSpPr>
        <p:spPr>
          <a:xfrm>
            <a:off x="3781501" y="3432658"/>
            <a:ext cx="255118" cy="255118"/>
          </a:xfrm>
          <a:prstGeom prst="ellipse">
            <a:avLst/>
          </a:prstGeom>
          <a:solidFill>
            <a:srgbClr val="E0AC69"/>
          </a:solidFill>
          <a:ln/>
        </p:spPr>
      </p:sp>
      <p:sp>
        <p:nvSpPr>
          <p:cNvPr id="35" name="Shape 33"/>
          <p:cNvSpPr/>
          <p:nvPr/>
        </p:nvSpPr>
        <p:spPr>
          <a:xfrm>
            <a:off x="3845281" y="3521949"/>
            <a:ext cx="30614" cy="35716"/>
          </a:xfrm>
          <a:prstGeom prst="ellipse">
            <a:avLst/>
          </a:prstGeom>
          <a:solidFill>
            <a:srgbClr val="1F2937"/>
          </a:solidFill>
          <a:ln/>
        </p:spPr>
      </p:sp>
      <p:sp>
        <p:nvSpPr>
          <p:cNvPr id="36" name="Shape 34"/>
          <p:cNvSpPr/>
          <p:nvPr/>
        </p:nvSpPr>
        <p:spPr>
          <a:xfrm>
            <a:off x="3942225" y="3521949"/>
            <a:ext cx="30614" cy="35716"/>
          </a:xfrm>
          <a:prstGeom prst="ellipse">
            <a:avLst/>
          </a:prstGeom>
          <a:solidFill>
            <a:srgbClr val="1F2937"/>
          </a:solidFill>
          <a:ln/>
        </p:spPr>
      </p:sp>
      <p:sp>
        <p:nvSpPr>
          <p:cNvPr id="37" name="Shape 35"/>
          <p:cNvSpPr/>
          <p:nvPr/>
        </p:nvSpPr>
        <p:spPr>
          <a:xfrm>
            <a:off x="3858036" y="3547461"/>
            <a:ext cx="102047" cy="76535"/>
          </a:xfrm>
          <a:prstGeom prst="arc">
            <a:avLst>
              <a:gd name="adj1" fmla="val 1200000"/>
              <a:gd name="adj2" fmla="val 9600000"/>
            </a:avLst>
          </a:prstGeom>
          <a:noFill/>
          <a:ln w="19050">
            <a:solidFill>
              <a:srgbClr val="1F2937"/>
            </a:solidFill>
            <a:prstDash val="solid"/>
          </a:ln>
        </p:spPr>
      </p:sp>
      <p:sp>
        <p:nvSpPr>
          <p:cNvPr id="38" name="Text 36"/>
          <p:cNvSpPr/>
          <p:nvPr/>
        </p:nvSpPr>
        <p:spPr>
          <a:xfrm>
            <a:off x="3337560" y="4133088"/>
            <a:ext cx="11430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Obed</a:t>
            </a:r>
            <a:endParaRPr lang="en-US" sz="1300" dirty="0"/>
          </a:p>
        </p:txBody>
      </p:sp>
      <p:sp>
        <p:nvSpPr>
          <p:cNvPr id="39" name="Text 37"/>
          <p:cNvSpPr/>
          <p:nvPr/>
        </p:nvSpPr>
        <p:spPr>
          <a:xfrm>
            <a:off x="5120640" y="1143000"/>
            <a:ext cx="3657600" cy="3749040"/>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Boaz and Ruth got married and had a baby boy called Obed.</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Naomi was so happy! She helped to look after the baby.</a:t>
            </a:r>
            <a:endParaRPr lang="en-US" sz="2000" dirty="0"/>
          </a:p>
          <a:p>
            <a:pPr indent="0" marL="0">
              <a:buNone/>
            </a:pPr>
            <a:endParaRPr lang="en-US" sz="2000" dirty="0"/>
          </a:p>
          <a:p>
            <a:pPr indent="0" marL="0">
              <a:buNone/>
            </a:pPr>
            <a:r>
              <a:rPr lang="en-US" sz="2000" dirty="0">
                <a:solidFill>
                  <a:srgbClr val="1F2937"/>
                </a:solidFill>
                <a:latin typeface="Comic Sans MS" pitchFamily="34" charset="0"/>
                <a:ea typeface="Comic Sans MS" pitchFamily="34" charset="-122"/>
                <a:cs typeface="Comic Sans MS" pitchFamily="34" charset="-120"/>
              </a:rPr>
              <a:t>Many years later, Obed's grandson became the great King David.</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What would you like to ask?</a:t>
            </a:r>
            <a:endParaRPr lang="en-US" sz="3000" dirty="0"/>
          </a:p>
        </p:txBody>
      </p:sp>
      <p:sp>
        <p:nvSpPr>
          <p:cNvPr id="5" name="Shape 3"/>
          <p:cNvSpPr/>
          <p:nvPr/>
        </p:nvSpPr>
        <p:spPr>
          <a:xfrm>
            <a:off x="274320" y="1143000"/>
            <a:ext cx="4297680" cy="1920240"/>
          </a:xfrm>
          <a:prstGeom prst="cloudCallout">
            <a:avLst/>
          </a:prstGeom>
          <a:solidFill>
            <a:srgbClr val="DBEAFE"/>
          </a:solidFill>
          <a:ln w="19050">
            <a:solidFill>
              <a:srgbClr val="1E3A8A"/>
            </a:solidFill>
            <a:prstDash val="solid"/>
          </a:ln>
        </p:spPr>
      </p:sp>
      <p:sp>
        <p:nvSpPr>
          <p:cNvPr id="6" name="Text 4"/>
          <p:cNvSpPr/>
          <p:nvPr/>
        </p:nvSpPr>
        <p:spPr>
          <a:xfrm>
            <a:off x="790042" y="1431036"/>
            <a:ext cx="3266237" cy="1248156"/>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I wonder why Ruth chose to stay with Naomi?</a:t>
            </a:r>
            <a:endParaRPr lang="en-US" sz="1800" dirty="0"/>
          </a:p>
        </p:txBody>
      </p:sp>
      <p:sp>
        <p:nvSpPr>
          <p:cNvPr id="7" name="Shape 5"/>
          <p:cNvSpPr/>
          <p:nvPr/>
        </p:nvSpPr>
        <p:spPr>
          <a:xfrm>
            <a:off x="4572000" y="1143000"/>
            <a:ext cx="4297680" cy="1920240"/>
          </a:xfrm>
          <a:prstGeom prst="cloudCallout">
            <a:avLst/>
          </a:prstGeom>
          <a:solidFill>
            <a:srgbClr val="FEF3C7"/>
          </a:solidFill>
          <a:ln w="19050">
            <a:solidFill>
              <a:srgbClr val="1E3A8A"/>
            </a:solidFill>
            <a:prstDash val="solid"/>
          </a:ln>
        </p:spPr>
      </p:sp>
      <p:sp>
        <p:nvSpPr>
          <p:cNvPr id="8" name="Text 6"/>
          <p:cNvSpPr/>
          <p:nvPr/>
        </p:nvSpPr>
        <p:spPr>
          <a:xfrm>
            <a:off x="5087722" y="1431036"/>
            <a:ext cx="3266237" cy="1248156"/>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I wonder how Naomi felt at the end?</a:t>
            </a:r>
            <a:endParaRPr lang="en-US" sz="1800" dirty="0"/>
          </a:p>
        </p:txBody>
      </p:sp>
      <p:sp>
        <p:nvSpPr>
          <p:cNvPr id="9" name="Shape 7"/>
          <p:cNvSpPr/>
          <p:nvPr/>
        </p:nvSpPr>
        <p:spPr>
          <a:xfrm>
            <a:off x="2423160" y="3063240"/>
            <a:ext cx="4297680" cy="1920240"/>
          </a:xfrm>
          <a:prstGeom prst="cloudCallout">
            <a:avLst/>
          </a:prstGeom>
          <a:solidFill>
            <a:srgbClr val="DCFCE7"/>
          </a:solidFill>
          <a:ln w="19050">
            <a:solidFill>
              <a:srgbClr val="1E3A8A"/>
            </a:solidFill>
            <a:prstDash val="solid"/>
          </a:ln>
        </p:spPr>
      </p:sp>
      <p:sp>
        <p:nvSpPr>
          <p:cNvPr id="10" name="Text 8"/>
          <p:cNvSpPr/>
          <p:nvPr/>
        </p:nvSpPr>
        <p:spPr>
          <a:xfrm>
            <a:off x="2938882" y="3351276"/>
            <a:ext cx="3266237" cy="1248156"/>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What question would YOU like to ask about the story?</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Make tube figures for Zoe!</a:t>
            </a:r>
            <a:endParaRPr lang="en-US" sz="3000" dirty="0"/>
          </a:p>
        </p:txBody>
      </p:sp>
      <p:sp>
        <p:nvSpPr>
          <p:cNvPr id="5" name="Shape 3"/>
          <p:cNvSpPr/>
          <p:nvPr/>
        </p:nvSpPr>
        <p:spPr>
          <a:xfrm>
            <a:off x="5669280" y="1371600"/>
            <a:ext cx="640080" cy="2011680"/>
          </a:xfrm>
          <a:prstGeom prst="roundRect">
            <a:avLst>
              <a:gd name="adj" fmla="val 11429"/>
            </a:avLst>
          </a:prstGeom>
          <a:solidFill>
            <a:srgbClr val="C4B5FD"/>
          </a:solidFill>
          <a:ln w="9525">
            <a:solidFill>
              <a:srgbClr val="6B4423"/>
            </a:solidFill>
            <a:prstDash val="solid"/>
          </a:ln>
        </p:spPr>
      </p:sp>
      <p:sp>
        <p:nvSpPr>
          <p:cNvPr id="6" name="Shape 4"/>
          <p:cNvSpPr/>
          <p:nvPr/>
        </p:nvSpPr>
        <p:spPr>
          <a:xfrm>
            <a:off x="5669280" y="2478024"/>
            <a:ext cx="640080" cy="73152"/>
          </a:xfrm>
          <a:prstGeom prst="rect">
            <a:avLst/>
          </a:prstGeom>
          <a:solidFill>
            <a:srgbClr val="FFFFFF"/>
          </a:solidFill>
          <a:ln/>
        </p:spPr>
      </p:sp>
      <p:sp>
        <p:nvSpPr>
          <p:cNvPr id="7" name="Shape 5"/>
          <p:cNvSpPr/>
          <p:nvPr/>
        </p:nvSpPr>
        <p:spPr>
          <a:xfrm>
            <a:off x="5632704" y="1316736"/>
            <a:ext cx="713232" cy="608076"/>
          </a:xfrm>
          <a:prstGeom prst="roundRect">
            <a:avLst>
              <a:gd name="adj" fmla="val 22556"/>
            </a:avLst>
          </a:prstGeom>
          <a:solidFill>
            <a:srgbClr val="7C3AED"/>
          </a:solidFill>
          <a:ln/>
        </p:spPr>
      </p:sp>
      <p:sp>
        <p:nvSpPr>
          <p:cNvPr id="8" name="Shape 6"/>
          <p:cNvSpPr/>
          <p:nvPr/>
        </p:nvSpPr>
        <p:spPr>
          <a:xfrm>
            <a:off x="5790895" y="1448410"/>
            <a:ext cx="396850" cy="396850"/>
          </a:xfrm>
          <a:prstGeom prst="ellipse">
            <a:avLst/>
          </a:prstGeom>
          <a:solidFill>
            <a:srgbClr val="E0AC69"/>
          </a:solidFill>
          <a:ln/>
        </p:spPr>
      </p:sp>
      <p:sp>
        <p:nvSpPr>
          <p:cNvPr id="9" name="Shape 7"/>
          <p:cNvSpPr/>
          <p:nvPr/>
        </p:nvSpPr>
        <p:spPr>
          <a:xfrm>
            <a:off x="5890108" y="1587307"/>
            <a:ext cx="47622" cy="55559"/>
          </a:xfrm>
          <a:prstGeom prst="ellipse">
            <a:avLst/>
          </a:prstGeom>
          <a:solidFill>
            <a:srgbClr val="1F2937"/>
          </a:solidFill>
          <a:ln/>
        </p:spPr>
      </p:sp>
      <p:sp>
        <p:nvSpPr>
          <p:cNvPr id="10" name="Shape 8"/>
          <p:cNvSpPr/>
          <p:nvPr/>
        </p:nvSpPr>
        <p:spPr>
          <a:xfrm>
            <a:off x="6040910" y="1587307"/>
            <a:ext cx="47622" cy="55559"/>
          </a:xfrm>
          <a:prstGeom prst="ellipse">
            <a:avLst/>
          </a:prstGeom>
          <a:solidFill>
            <a:srgbClr val="1F2937"/>
          </a:solidFill>
          <a:ln/>
        </p:spPr>
      </p:sp>
      <p:sp>
        <p:nvSpPr>
          <p:cNvPr id="11" name="Shape 9"/>
          <p:cNvSpPr/>
          <p:nvPr/>
        </p:nvSpPr>
        <p:spPr>
          <a:xfrm>
            <a:off x="5909950" y="1626992"/>
            <a:ext cx="158740" cy="119055"/>
          </a:xfrm>
          <a:prstGeom prst="arc">
            <a:avLst>
              <a:gd name="adj1" fmla="val 1200000"/>
              <a:gd name="adj2" fmla="val 9600000"/>
            </a:avLst>
          </a:prstGeom>
          <a:noFill/>
          <a:ln w="19050">
            <a:solidFill>
              <a:srgbClr val="1F2937"/>
            </a:solidFill>
            <a:prstDash val="solid"/>
          </a:ln>
        </p:spPr>
      </p:sp>
      <p:sp>
        <p:nvSpPr>
          <p:cNvPr id="12" name="Text 10"/>
          <p:cNvSpPr/>
          <p:nvPr/>
        </p:nvSpPr>
        <p:spPr>
          <a:xfrm>
            <a:off x="5303520" y="340156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Naomi</a:t>
            </a:r>
            <a:endParaRPr lang="en-US" sz="1300" dirty="0"/>
          </a:p>
        </p:txBody>
      </p:sp>
      <p:sp>
        <p:nvSpPr>
          <p:cNvPr id="13" name="Shape 11"/>
          <p:cNvSpPr/>
          <p:nvPr/>
        </p:nvSpPr>
        <p:spPr>
          <a:xfrm>
            <a:off x="6583680" y="1417320"/>
            <a:ext cx="640080" cy="1920240"/>
          </a:xfrm>
          <a:prstGeom prst="roundRect">
            <a:avLst>
              <a:gd name="adj" fmla="val 11429"/>
            </a:avLst>
          </a:prstGeom>
          <a:solidFill>
            <a:srgbClr val="FCA5A5"/>
          </a:solidFill>
          <a:ln w="9525">
            <a:solidFill>
              <a:srgbClr val="6B4423"/>
            </a:solidFill>
            <a:prstDash val="solid"/>
          </a:ln>
        </p:spPr>
      </p:sp>
      <p:sp>
        <p:nvSpPr>
          <p:cNvPr id="14" name="Shape 12"/>
          <p:cNvSpPr/>
          <p:nvPr/>
        </p:nvSpPr>
        <p:spPr>
          <a:xfrm>
            <a:off x="6583680" y="2473452"/>
            <a:ext cx="640080" cy="73152"/>
          </a:xfrm>
          <a:prstGeom prst="rect">
            <a:avLst/>
          </a:prstGeom>
          <a:solidFill>
            <a:srgbClr val="FFFFFF"/>
          </a:solidFill>
          <a:ln/>
        </p:spPr>
      </p:sp>
      <p:sp>
        <p:nvSpPr>
          <p:cNvPr id="15" name="Shape 13"/>
          <p:cNvSpPr/>
          <p:nvPr/>
        </p:nvSpPr>
        <p:spPr>
          <a:xfrm>
            <a:off x="6547104" y="1362456"/>
            <a:ext cx="713232" cy="608076"/>
          </a:xfrm>
          <a:prstGeom prst="roundRect">
            <a:avLst>
              <a:gd name="adj" fmla="val 22556"/>
            </a:avLst>
          </a:prstGeom>
          <a:solidFill>
            <a:srgbClr val="0D9488"/>
          </a:solidFill>
          <a:ln/>
        </p:spPr>
      </p:sp>
      <p:sp>
        <p:nvSpPr>
          <p:cNvPr id="16" name="Shape 14"/>
          <p:cNvSpPr/>
          <p:nvPr/>
        </p:nvSpPr>
        <p:spPr>
          <a:xfrm>
            <a:off x="6705295" y="1494130"/>
            <a:ext cx="396850" cy="396850"/>
          </a:xfrm>
          <a:prstGeom prst="ellipse">
            <a:avLst/>
          </a:prstGeom>
          <a:solidFill>
            <a:srgbClr val="E0AC69"/>
          </a:solidFill>
          <a:ln/>
        </p:spPr>
      </p:sp>
      <p:sp>
        <p:nvSpPr>
          <p:cNvPr id="17" name="Shape 15"/>
          <p:cNvSpPr/>
          <p:nvPr/>
        </p:nvSpPr>
        <p:spPr>
          <a:xfrm>
            <a:off x="6804508" y="1633027"/>
            <a:ext cx="47622" cy="55559"/>
          </a:xfrm>
          <a:prstGeom prst="ellipse">
            <a:avLst/>
          </a:prstGeom>
          <a:solidFill>
            <a:srgbClr val="1F2937"/>
          </a:solidFill>
          <a:ln/>
        </p:spPr>
      </p:sp>
      <p:sp>
        <p:nvSpPr>
          <p:cNvPr id="18" name="Shape 16"/>
          <p:cNvSpPr/>
          <p:nvPr/>
        </p:nvSpPr>
        <p:spPr>
          <a:xfrm>
            <a:off x="6955310" y="1633027"/>
            <a:ext cx="47622" cy="55559"/>
          </a:xfrm>
          <a:prstGeom prst="ellipse">
            <a:avLst/>
          </a:prstGeom>
          <a:solidFill>
            <a:srgbClr val="1F2937"/>
          </a:solidFill>
          <a:ln/>
        </p:spPr>
      </p:sp>
      <p:sp>
        <p:nvSpPr>
          <p:cNvPr id="19" name="Shape 17"/>
          <p:cNvSpPr/>
          <p:nvPr/>
        </p:nvSpPr>
        <p:spPr>
          <a:xfrm>
            <a:off x="6824350" y="1672712"/>
            <a:ext cx="158740" cy="119055"/>
          </a:xfrm>
          <a:prstGeom prst="arc">
            <a:avLst>
              <a:gd name="adj1" fmla="val 1200000"/>
              <a:gd name="adj2" fmla="val 9600000"/>
            </a:avLst>
          </a:prstGeom>
          <a:noFill/>
          <a:ln w="19050">
            <a:solidFill>
              <a:srgbClr val="1F2937"/>
            </a:solidFill>
            <a:prstDash val="solid"/>
          </a:ln>
        </p:spPr>
      </p:sp>
      <p:sp>
        <p:nvSpPr>
          <p:cNvPr id="20" name="Text 18"/>
          <p:cNvSpPr/>
          <p:nvPr/>
        </p:nvSpPr>
        <p:spPr>
          <a:xfrm>
            <a:off x="6217920" y="335584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Ruth</a:t>
            </a:r>
            <a:endParaRPr lang="en-US" sz="1300" dirty="0"/>
          </a:p>
        </p:txBody>
      </p:sp>
      <p:sp>
        <p:nvSpPr>
          <p:cNvPr id="21" name="Shape 19"/>
          <p:cNvSpPr/>
          <p:nvPr/>
        </p:nvSpPr>
        <p:spPr>
          <a:xfrm>
            <a:off x="7589520" y="1325880"/>
            <a:ext cx="640080" cy="2103120"/>
          </a:xfrm>
          <a:prstGeom prst="roundRect">
            <a:avLst>
              <a:gd name="adj" fmla="val 11429"/>
            </a:avLst>
          </a:prstGeom>
          <a:solidFill>
            <a:srgbClr val="93C5FD"/>
          </a:solidFill>
          <a:ln w="9525">
            <a:solidFill>
              <a:srgbClr val="6B4423"/>
            </a:solidFill>
            <a:prstDash val="solid"/>
          </a:ln>
        </p:spPr>
      </p:sp>
      <p:sp>
        <p:nvSpPr>
          <p:cNvPr id="22" name="Shape 20"/>
          <p:cNvSpPr/>
          <p:nvPr/>
        </p:nvSpPr>
        <p:spPr>
          <a:xfrm>
            <a:off x="7589520" y="2482596"/>
            <a:ext cx="640080" cy="73152"/>
          </a:xfrm>
          <a:prstGeom prst="rect">
            <a:avLst/>
          </a:prstGeom>
          <a:solidFill>
            <a:srgbClr val="FFFFFF"/>
          </a:solidFill>
          <a:ln/>
        </p:spPr>
      </p:sp>
      <p:sp>
        <p:nvSpPr>
          <p:cNvPr id="23" name="Shape 21"/>
          <p:cNvSpPr/>
          <p:nvPr/>
        </p:nvSpPr>
        <p:spPr>
          <a:xfrm>
            <a:off x="7711135" y="1402690"/>
            <a:ext cx="396850" cy="396850"/>
          </a:xfrm>
          <a:prstGeom prst="ellipse">
            <a:avLst/>
          </a:prstGeom>
          <a:solidFill>
            <a:srgbClr val="E0AC69"/>
          </a:solidFill>
          <a:ln/>
        </p:spPr>
      </p:sp>
      <p:sp>
        <p:nvSpPr>
          <p:cNvPr id="24" name="Shape 22"/>
          <p:cNvSpPr/>
          <p:nvPr/>
        </p:nvSpPr>
        <p:spPr>
          <a:xfrm>
            <a:off x="7810348" y="1541587"/>
            <a:ext cx="47622" cy="55559"/>
          </a:xfrm>
          <a:prstGeom prst="ellipse">
            <a:avLst/>
          </a:prstGeom>
          <a:solidFill>
            <a:srgbClr val="1F2937"/>
          </a:solidFill>
          <a:ln/>
        </p:spPr>
      </p:sp>
      <p:sp>
        <p:nvSpPr>
          <p:cNvPr id="25" name="Shape 23"/>
          <p:cNvSpPr/>
          <p:nvPr/>
        </p:nvSpPr>
        <p:spPr>
          <a:xfrm>
            <a:off x="7961150" y="1541587"/>
            <a:ext cx="47622" cy="55559"/>
          </a:xfrm>
          <a:prstGeom prst="ellipse">
            <a:avLst/>
          </a:prstGeom>
          <a:solidFill>
            <a:srgbClr val="1F2937"/>
          </a:solidFill>
          <a:ln/>
        </p:spPr>
      </p:sp>
      <p:sp>
        <p:nvSpPr>
          <p:cNvPr id="26" name="Shape 24"/>
          <p:cNvSpPr/>
          <p:nvPr/>
        </p:nvSpPr>
        <p:spPr>
          <a:xfrm>
            <a:off x="7830190" y="1581272"/>
            <a:ext cx="158740" cy="119055"/>
          </a:xfrm>
          <a:prstGeom prst="arc">
            <a:avLst>
              <a:gd name="adj1" fmla="val 1200000"/>
              <a:gd name="adj2" fmla="val 9600000"/>
            </a:avLst>
          </a:prstGeom>
          <a:noFill/>
          <a:ln w="19050">
            <a:solidFill>
              <a:srgbClr val="1F2937"/>
            </a:solidFill>
            <a:prstDash val="solid"/>
          </a:ln>
        </p:spPr>
      </p:sp>
      <p:sp>
        <p:nvSpPr>
          <p:cNvPr id="27" name="Shape 25"/>
          <p:cNvSpPr/>
          <p:nvPr/>
        </p:nvSpPr>
        <p:spPr>
          <a:xfrm>
            <a:off x="7750820" y="1660642"/>
            <a:ext cx="317480" cy="198425"/>
          </a:xfrm>
          <a:prstGeom prst="ellipse">
            <a:avLst/>
          </a:prstGeom>
          <a:solidFill>
            <a:srgbClr val="5B3A1E"/>
          </a:solidFill>
          <a:ln/>
        </p:spPr>
      </p:sp>
      <p:sp>
        <p:nvSpPr>
          <p:cNvPr id="28" name="Text 26"/>
          <p:cNvSpPr/>
          <p:nvPr/>
        </p:nvSpPr>
        <p:spPr>
          <a:xfrm>
            <a:off x="7223760" y="3447288"/>
            <a:ext cx="1371600" cy="292608"/>
          </a:xfrm>
          <a:prstGeom prst="rect">
            <a:avLst/>
          </a:prstGeom>
          <a:noFill/>
          <a:ln/>
        </p:spPr>
        <p:txBody>
          <a:bodyPr wrap="square" rtlCol="0" anchor="ctr"/>
          <a:lstStyle/>
          <a:p>
            <a:pPr algn="ctr" indent="0" marL="0">
              <a:buNone/>
            </a:pPr>
            <a:r>
              <a:rPr lang="en-US" sz="1300" b="1" dirty="0">
                <a:solidFill>
                  <a:srgbClr val="1E3A8A"/>
                </a:solidFill>
                <a:latin typeface="Comic Sans MS" pitchFamily="34" charset="0"/>
                <a:ea typeface="Comic Sans MS" pitchFamily="34" charset="-122"/>
                <a:cs typeface="Comic Sans MS" pitchFamily="34" charset="-120"/>
              </a:rPr>
              <a:t>Boaz</a:t>
            </a:r>
            <a:endParaRPr lang="en-US" sz="1300" dirty="0"/>
          </a:p>
        </p:txBody>
      </p:sp>
      <p:sp>
        <p:nvSpPr>
          <p:cNvPr id="29" name="Text 27"/>
          <p:cNvSpPr/>
          <p:nvPr/>
        </p:nvSpPr>
        <p:spPr>
          <a:xfrm>
            <a:off x="457200" y="1188720"/>
            <a:ext cx="5029200" cy="2743200"/>
          </a:xfrm>
          <a:prstGeom prst="rect">
            <a:avLst/>
          </a:prstGeom>
          <a:noFill/>
          <a:ln/>
        </p:spPr>
        <p:txBody>
          <a:bodyPr wrap="square" rtlCol="0" anchor="t"/>
          <a:lstStyle/>
          <a:p>
            <a:pPr marL="342900" indent="-342900">
              <a:spcAft>
                <a:spcPts val="800"/>
              </a:spcAft>
              <a:buSzPct val="100000"/>
              <a:buFont typeface="+mj-lt"/>
              <a:buAutoNum type="arabicPeriod" startAt="1"/>
            </a:pPr>
            <a:r>
              <a:rPr lang="en-US" sz="1900" dirty="0">
                <a:solidFill>
                  <a:srgbClr val="1F2937"/>
                </a:solidFill>
                <a:latin typeface="Comic Sans MS" pitchFamily="34" charset="0"/>
                <a:ea typeface="Comic Sans MS" pitchFamily="34" charset="-122"/>
                <a:cs typeface="Comic Sans MS" pitchFamily="34" charset="-120"/>
              </a:rPr>
              <a:t>Choose a character: Naomi, Ruth, Orpah, Boaz, a farm worker or baby Obed.</a:t>
            </a:r>
            <a:endParaRPr lang="en-US" sz="1900" dirty="0"/>
          </a:p>
          <a:p>
            <a:pPr marL="342900" indent="-342900">
              <a:spcAft>
                <a:spcPts val="800"/>
              </a:spcAft>
              <a:buSzPct val="100000"/>
              <a:buFont typeface="+mj-lt"/>
              <a:buAutoNum type="arabicPeriod" startAt="1"/>
            </a:pPr>
            <a:r>
              <a:rPr lang="en-US" sz="1900" dirty="0">
                <a:solidFill>
                  <a:srgbClr val="1F2937"/>
                </a:solidFill>
                <a:latin typeface="Comic Sans MS" pitchFamily="34" charset="0"/>
                <a:ea typeface="Comic Sans MS" pitchFamily="34" charset="-122"/>
                <a:cs typeface="Comic Sans MS" pitchFamily="34" charset="-120"/>
              </a:rPr>
              <a:t>Wrap your tube in paper or fabric for clothes.</a:t>
            </a:r>
            <a:endParaRPr lang="en-US" sz="1900" dirty="0"/>
          </a:p>
          <a:p>
            <a:pPr marL="342900" indent="-342900">
              <a:spcAft>
                <a:spcPts val="800"/>
              </a:spcAft>
              <a:buSzPct val="100000"/>
              <a:buFont typeface="+mj-lt"/>
              <a:buAutoNum type="arabicPeriod" startAt="1"/>
            </a:pPr>
            <a:r>
              <a:rPr lang="en-US" sz="1900" dirty="0">
                <a:solidFill>
                  <a:srgbClr val="1F2937"/>
                </a:solidFill>
                <a:latin typeface="Comic Sans MS" pitchFamily="34" charset="0"/>
                <a:ea typeface="Comic Sans MS" pitchFamily="34" charset="-122"/>
                <a:cs typeface="Comic Sans MS" pitchFamily="34" charset="-120"/>
              </a:rPr>
              <a:t>Add a face, and a headscarf or beard.</a:t>
            </a:r>
            <a:endParaRPr lang="en-US" sz="1900" dirty="0"/>
          </a:p>
          <a:p>
            <a:pPr marL="342900" indent="-342900">
              <a:buSzPct val="100000"/>
              <a:buFont typeface="+mj-lt"/>
              <a:buAutoNum type="arabicPeriod" startAt="1"/>
            </a:pPr>
            <a:r>
              <a:rPr lang="en-US" sz="1900" dirty="0">
                <a:solidFill>
                  <a:srgbClr val="1F2937"/>
                </a:solidFill>
                <a:latin typeface="Comic Sans MS" pitchFamily="34" charset="0"/>
                <a:ea typeface="Comic Sans MS" pitchFamily="34" charset="-122"/>
                <a:cs typeface="Comic Sans MS" pitchFamily="34" charset="-120"/>
              </a:rPr>
              <a:t>Talk about the good deeds your character did while you work!</a:t>
            </a:r>
            <a:endParaRPr lang="en-US" sz="1900" dirty="0"/>
          </a:p>
        </p:txBody>
      </p:sp>
      <p:sp>
        <p:nvSpPr>
          <p:cNvPr id="30" name="Shape 28"/>
          <p:cNvSpPr/>
          <p:nvPr/>
        </p:nvSpPr>
        <p:spPr>
          <a:xfrm>
            <a:off x="457200" y="4023360"/>
            <a:ext cx="5029200" cy="822960"/>
          </a:xfrm>
          <a:prstGeom prst="roundRect">
            <a:avLst>
              <a:gd name="adj" fmla="val 16667"/>
            </a:avLst>
          </a:prstGeom>
          <a:solidFill>
            <a:srgbClr val="DCFCE7"/>
          </a:solidFill>
          <a:ln w="25400">
            <a:solidFill>
              <a:srgbClr val="16A34A"/>
            </a:solidFill>
            <a:prstDash val="solid"/>
          </a:ln>
        </p:spPr>
      </p:sp>
      <p:sp>
        <p:nvSpPr>
          <p:cNvPr id="31" name="Text 29"/>
          <p:cNvSpPr/>
          <p:nvPr/>
        </p:nvSpPr>
        <p:spPr>
          <a:xfrm>
            <a:off x="594360" y="4023360"/>
            <a:ext cx="4754880" cy="822960"/>
          </a:xfrm>
          <a:prstGeom prst="rect">
            <a:avLst/>
          </a:prstGeom>
          <a:noFill/>
          <a:ln/>
        </p:spPr>
        <p:txBody>
          <a:bodyPr wrap="square" rtlCol="0" anchor="ctr"/>
          <a:lstStyle/>
          <a:p>
            <a:pPr indent="0" marL="0">
              <a:buNone/>
            </a:pPr>
            <a:r>
              <a:rPr lang="en-US" sz="1800" b="1" dirty="0">
                <a:solidFill>
                  <a:srgbClr val="1F2937"/>
                </a:solidFill>
                <a:latin typeface="Comic Sans MS" pitchFamily="34" charset="0"/>
                <a:ea typeface="Comic Sans MS" pitchFamily="34" charset="-122"/>
                <a:cs typeface="Comic Sans MS" pitchFamily="34" charset="-120"/>
              </a:rPr>
              <a:t>Then use your figures to tell the story in your group!</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Mitzvah hunt! Did you spot them?</a:t>
            </a:r>
            <a:endParaRPr lang="en-US" sz="3000" dirty="0"/>
          </a:p>
        </p:txBody>
      </p:sp>
      <p:sp>
        <p:nvSpPr>
          <p:cNvPr id="5" name="Shape 3"/>
          <p:cNvSpPr/>
          <p:nvPr/>
        </p:nvSpPr>
        <p:spPr>
          <a:xfrm>
            <a:off x="413766" y="1520190"/>
            <a:ext cx="384048" cy="528066"/>
          </a:xfrm>
          <a:prstGeom prst="ellipse">
            <a:avLst/>
          </a:prstGeom>
          <a:solidFill>
            <a:srgbClr val="4A2C17"/>
          </a:solidFill>
          <a:ln/>
        </p:spPr>
      </p:sp>
      <p:sp>
        <p:nvSpPr>
          <p:cNvPr id="6" name="Shape 4"/>
          <p:cNvSpPr/>
          <p:nvPr/>
        </p:nvSpPr>
        <p:spPr>
          <a:xfrm>
            <a:off x="1469898" y="1520190"/>
            <a:ext cx="384048" cy="528066"/>
          </a:xfrm>
          <a:prstGeom prst="ellipse">
            <a:avLst/>
          </a:prstGeom>
          <a:solidFill>
            <a:srgbClr val="4A2C17"/>
          </a:solidFill>
          <a:ln/>
        </p:spPr>
      </p:sp>
      <p:sp>
        <p:nvSpPr>
          <p:cNvPr id="7" name="Shape 5"/>
          <p:cNvSpPr/>
          <p:nvPr/>
        </p:nvSpPr>
        <p:spPr>
          <a:xfrm>
            <a:off x="605790" y="1280160"/>
            <a:ext cx="1056132" cy="960120"/>
          </a:xfrm>
          <a:prstGeom prst="ellipse">
            <a:avLst/>
          </a:prstGeom>
          <a:solidFill>
            <a:srgbClr val="4A2C17"/>
          </a:solidFill>
          <a:ln/>
        </p:spPr>
      </p:sp>
      <p:sp>
        <p:nvSpPr>
          <p:cNvPr id="8" name="Shape 6"/>
          <p:cNvSpPr/>
          <p:nvPr/>
        </p:nvSpPr>
        <p:spPr>
          <a:xfrm>
            <a:off x="672998" y="1395374"/>
            <a:ext cx="921715" cy="921715"/>
          </a:xfrm>
          <a:prstGeom prst="ellipse">
            <a:avLst/>
          </a:prstGeom>
          <a:solidFill>
            <a:srgbClr val="E0AC69"/>
          </a:solidFill>
          <a:ln/>
        </p:spPr>
      </p:sp>
      <p:sp>
        <p:nvSpPr>
          <p:cNvPr id="9" name="Shape 7"/>
          <p:cNvSpPr/>
          <p:nvPr/>
        </p:nvSpPr>
        <p:spPr>
          <a:xfrm>
            <a:off x="653796" y="1280160"/>
            <a:ext cx="960120" cy="336042"/>
          </a:xfrm>
          <a:prstGeom prst="ellipse">
            <a:avLst/>
          </a:prstGeom>
          <a:solidFill>
            <a:srgbClr val="4A2C17"/>
          </a:solidFill>
          <a:ln/>
        </p:spPr>
      </p:sp>
      <p:sp>
        <p:nvSpPr>
          <p:cNvPr id="10" name="Shape 8"/>
          <p:cNvSpPr/>
          <p:nvPr/>
        </p:nvSpPr>
        <p:spPr>
          <a:xfrm>
            <a:off x="893826" y="1760220"/>
            <a:ext cx="115214" cy="144018"/>
          </a:xfrm>
          <a:prstGeom prst="ellipse">
            <a:avLst/>
          </a:prstGeom>
          <a:solidFill>
            <a:srgbClr val="1F2937"/>
          </a:solidFill>
          <a:ln/>
        </p:spPr>
      </p:sp>
      <p:sp>
        <p:nvSpPr>
          <p:cNvPr id="11" name="Shape 9"/>
          <p:cNvSpPr/>
          <p:nvPr/>
        </p:nvSpPr>
        <p:spPr>
          <a:xfrm>
            <a:off x="1258672" y="1760220"/>
            <a:ext cx="115214" cy="144018"/>
          </a:xfrm>
          <a:prstGeom prst="ellipse">
            <a:avLst/>
          </a:prstGeom>
          <a:solidFill>
            <a:srgbClr val="1F2937"/>
          </a:solidFill>
          <a:ln/>
        </p:spPr>
      </p:sp>
      <p:sp>
        <p:nvSpPr>
          <p:cNvPr id="12" name="Shape 10"/>
          <p:cNvSpPr/>
          <p:nvPr/>
        </p:nvSpPr>
        <p:spPr>
          <a:xfrm>
            <a:off x="769010" y="1952244"/>
            <a:ext cx="153619" cy="96012"/>
          </a:xfrm>
          <a:prstGeom prst="ellipse">
            <a:avLst/>
          </a:prstGeom>
          <a:solidFill>
            <a:srgbClr val="F4A3A3"/>
          </a:solidFill>
          <a:ln/>
        </p:spPr>
      </p:sp>
      <p:sp>
        <p:nvSpPr>
          <p:cNvPr id="13" name="Shape 11"/>
          <p:cNvSpPr/>
          <p:nvPr/>
        </p:nvSpPr>
        <p:spPr>
          <a:xfrm>
            <a:off x="1345082" y="1952244"/>
            <a:ext cx="153619" cy="96012"/>
          </a:xfrm>
          <a:prstGeom prst="ellipse">
            <a:avLst/>
          </a:prstGeom>
          <a:solidFill>
            <a:srgbClr val="F4A3A3"/>
          </a:solidFill>
          <a:ln/>
        </p:spPr>
      </p:sp>
      <p:sp>
        <p:nvSpPr>
          <p:cNvPr id="14" name="Shape 12"/>
          <p:cNvSpPr/>
          <p:nvPr/>
        </p:nvSpPr>
        <p:spPr>
          <a:xfrm>
            <a:off x="941832" y="1808226"/>
            <a:ext cx="384048" cy="288036"/>
          </a:xfrm>
          <a:prstGeom prst="arc">
            <a:avLst>
              <a:gd name="adj1" fmla="val 1200000"/>
              <a:gd name="adj2" fmla="val 9600000"/>
            </a:avLst>
          </a:prstGeom>
          <a:noFill/>
          <a:ln w="25400">
            <a:solidFill>
              <a:srgbClr val="1F2937"/>
            </a:solidFill>
            <a:prstDash val="solid"/>
          </a:ln>
        </p:spPr>
      </p:sp>
      <p:sp>
        <p:nvSpPr>
          <p:cNvPr id="15" name="Shape 13"/>
          <p:cNvSpPr/>
          <p:nvPr/>
        </p:nvSpPr>
        <p:spPr>
          <a:xfrm>
            <a:off x="1037844" y="2288286"/>
            <a:ext cx="192024" cy="144018"/>
          </a:xfrm>
          <a:prstGeom prst="rect">
            <a:avLst/>
          </a:prstGeom>
          <a:solidFill>
            <a:srgbClr val="E0AC69"/>
          </a:solidFill>
          <a:ln/>
        </p:spPr>
      </p:sp>
      <p:sp>
        <p:nvSpPr>
          <p:cNvPr id="16" name="Shape 14"/>
          <p:cNvSpPr/>
          <p:nvPr/>
        </p:nvSpPr>
        <p:spPr>
          <a:xfrm>
            <a:off x="557784" y="2413102"/>
            <a:ext cx="1152144" cy="1200150"/>
          </a:xfrm>
          <a:prstGeom prst="trapezoid">
            <a:avLst/>
          </a:prstGeom>
          <a:solidFill>
            <a:srgbClr val="7C3AED"/>
          </a:solidFill>
          <a:ln/>
        </p:spPr>
      </p:sp>
      <p:sp>
        <p:nvSpPr>
          <p:cNvPr id="17" name="Shape 15"/>
          <p:cNvSpPr/>
          <p:nvPr/>
        </p:nvSpPr>
        <p:spPr>
          <a:xfrm rot="1200000">
            <a:off x="365760" y="2528316"/>
            <a:ext cx="211226" cy="720090"/>
          </a:xfrm>
          <a:prstGeom prst="rect">
            <a:avLst/>
          </a:prstGeom>
          <a:solidFill>
            <a:srgbClr val="E0AC69"/>
          </a:solidFill>
          <a:ln/>
        </p:spPr>
      </p:sp>
      <p:sp>
        <p:nvSpPr>
          <p:cNvPr id="18" name="Shape 16"/>
          <p:cNvSpPr/>
          <p:nvPr/>
        </p:nvSpPr>
        <p:spPr>
          <a:xfrm rot="-1200000">
            <a:off x="1690726" y="2528316"/>
            <a:ext cx="211226" cy="720090"/>
          </a:xfrm>
          <a:prstGeom prst="rect">
            <a:avLst/>
          </a:prstGeom>
          <a:solidFill>
            <a:srgbClr val="E0AC69"/>
          </a:solidFill>
          <a:ln/>
        </p:spPr>
      </p:sp>
      <p:sp>
        <p:nvSpPr>
          <p:cNvPr id="19" name="Shape 17"/>
          <p:cNvSpPr/>
          <p:nvPr/>
        </p:nvSpPr>
        <p:spPr>
          <a:xfrm>
            <a:off x="845820" y="3613252"/>
            <a:ext cx="172822" cy="432054"/>
          </a:xfrm>
          <a:prstGeom prst="rect">
            <a:avLst/>
          </a:prstGeom>
          <a:solidFill>
            <a:srgbClr val="E0AC69"/>
          </a:solidFill>
          <a:ln/>
        </p:spPr>
      </p:sp>
      <p:sp>
        <p:nvSpPr>
          <p:cNvPr id="20" name="Shape 18"/>
          <p:cNvSpPr/>
          <p:nvPr/>
        </p:nvSpPr>
        <p:spPr>
          <a:xfrm>
            <a:off x="1249070" y="3613252"/>
            <a:ext cx="172822" cy="432054"/>
          </a:xfrm>
          <a:prstGeom prst="rect">
            <a:avLst/>
          </a:prstGeom>
          <a:solidFill>
            <a:srgbClr val="E0AC69"/>
          </a:solidFill>
          <a:ln/>
        </p:spPr>
      </p:sp>
      <p:sp>
        <p:nvSpPr>
          <p:cNvPr id="21" name="Shape 19"/>
          <p:cNvSpPr/>
          <p:nvPr/>
        </p:nvSpPr>
        <p:spPr>
          <a:xfrm>
            <a:off x="730606" y="3987698"/>
            <a:ext cx="345643" cy="172822"/>
          </a:xfrm>
          <a:prstGeom prst="roundRect">
            <a:avLst>
              <a:gd name="adj" fmla="val 31746"/>
            </a:avLst>
          </a:prstGeom>
          <a:solidFill>
            <a:srgbClr val="DC2626"/>
          </a:solidFill>
          <a:ln/>
        </p:spPr>
      </p:sp>
      <p:sp>
        <p:nvSpPr>
          <p:cNvPr id="22" name="Shape 20"/>
          <p:cNvSpPr/>
          <p:nvPr/>
        </p:nvSpPr>
        <p:spPr>
          <a:xfrm>
            <a:off x="1191463" y="3987698"/>
            <a:ext cx="345643" cy="172822"/>
          </a:xfrm>
          <a:prstGeom prst="roundRect">
            <a:avLst>
              <a:gd name="adj" fmla="val 31746"/>
            </a:avLst>
          </a:prstGeom>
          <a:solidFill>
            <a:srgbClr val="DC2626"/>
          </a:solidFill>
          <a:ln/>
        </p:spPr>
      </p:sp>
      <p:sp>
        <p:nvSpPr>
          <p:cNvPr id="23" name="Text 21"/>
          <p:cNvSpPr/>
          <p:nvPr/>
        </p:nvSpPr>
        <p:spPr>
          <a:xfrm>
            <a:off x="2194560" y="1143000"/>
            <a:ext cx="6583680" cy="822960"/>
          </a:xfrm>
          <a:prstGeom prst="rect">
            <a:avLst/>
          </a:prstGeom>
          <a:noFill/>
          <a:ln/>
        </p:spPr>
        <p:txBody>
          <a:bodyPr wrap="square" rtlCol="0" anchor="ctr"/>
          <a:lstStyle/>
          <a:p>
            <a:pPr indent="0" marL="0">
              <a:buNone/>
            </a:pPr>
            <a:r>
              <a:rPr lang="en-US" sz="2100" b="1" dirty="0">
                <a:solidFill>
                  <a:srgbClr val="1E3A8A"/>
                </a:solidFill>
                <a:latin typeface="Comic Sans MS" pitchFamily="34" charset="0"/>
                <a:ea typeface="Comic Sans MS" pitchFamily="34" charset="-122"/>
                <a:cs typeface="Comic Sans MS" pitchFamily="34" charset="-120"/>
              </a:rPr>
              <a:t>Zoe has spotted lots of mitzvot in the story. Can you find them too?</a:t>
            </a:r>
            <a:endParaRPr lang="en-US" sz="2100" dirty="0"/>
          </a:p>
        </p:txBody>
      </p:sp>
      <p:sp>
        <p:nvSpPr>
          <p:cNvPr id="24" name="Shape 22"/>
          <p:cNvSpPr/>
          <p:nvPr/>
        </p:nvSpPr>
        <p:spPr>
          <a:xfrm>
            <a:off x="2194560" y="2103120"/>
            <a:ext cx="6583680" cy="1005840"/>
          </a:xfrm>
          <a:prstGeom prst="roundRect">
            <a:avLst>
              <a:gd name="adj" fmla="val 18182"/>
            </a:avLst>
          </a:prstGeom>
          <a:solidFill>
            <a:srgbClr val="F2B705"/>
          </a:solidFill>
          <a:ln/>
        </p:spPr>
      </p:sp>
      <p:sp>
        <p:nvSpPr>
          <p:cNvPr id="25" name="Text 23"/>
          <p:cNvSpPr/>
          <p:nvPr/>
        </p:nvSpPr>
        <p:spPr>
          <a:xfrm>
            <a:off x="2286000" y="2103120"/>
            <a:ext cx="6400800" cy="1005840"/>
          </a:xfrm>
          <a:prstGeom prst="rect">
            <a:avLst/>
          </a:prstGeom>
          <a:noFill/>
          <a:ln/>
        </p:spPr>
        <p:txBody>
          <a:bodyPr wrap="square" rtlCol="0" anchor="ctr"/>
          <a:lstStyle/>
          <a:p>
            <a:pPr algn="ctr" indent="0" marL="0">
              <a:buNone/>
            </a:pPr>
            <a:r>
              <a:rPr lang="en-US" sz="2400" b="1" dirty="0">
                <a:solidFill>
                  <a:srgbClr val="1E3A8A"/>
                </a:solidFill>
                <a:latin typeface="Comic Sans MS" pitchFamily="34" charset="0"/>
                <a:ea typeface="Comic Sans MS" pitchFamily="34" charset="-122"/>
                <a:cs typeface="Comic Sans MS" pitchFamily="34" charset="-120"/>
              </a:rPr>
              <a:t>We think ____ did a mitzvah when ____ .</a:t>
            </a:r>
            <a:endParaRPr lang="en-US" sz="2400" dirty="0"/>
          </a:p>
        </p:txBody>
      </p:sp>
      <p:sp>
        <p:nvSpPr>
          <p:cNvPr id="26" name="Text 24"/>
          <p:cNvSpPr/>
          <p:nvPr/>
        </p:nvSpPr>
        <p:spPr>
          <a:xfrm>
            <a:off x="2194560" y="3291840"/>
            <a:ext cx="6583680" cy="914400"/>
          </a:xfrm>
          <a:prstGeom prst="rect">
            <a:avLst/>
          </a:prstGeom>
          <a:noFill/>
          <a:ln/>
        </p:spPr>
        <p:txBody>
          <a:bodyPr wrap="square" rtlCol="0" anchor="t"/>
          <a:lstStyle/>
          <a:p>
            <a:pPr indent="0" marL="0">
              <a:buNone/>
            </a:pPr>
            <a:r>
              <a:rPr lang="en-US" sz="1900" dirty="0">
                <a:solidFill>
                  <a:srgbClr val="1F2937"/>
                </a:solidFill>
                <a:latin typeface="Comic Sans MS" pitchFamily="34" charset="0"/>
                <a:ea typeface="Comic Sans MS" pitchFamily="34" charset="-122"/>
                <a:cs typeface="Comic Sans MS" pitchFamily="34" charset="-120"/>
              </a:rPr>
              <a:t>Use the mitzvah cards to help. Put a mitzvah star next to your figure or picture.</a:t>
            </a:r>
            <a:endParaRPr lang="en-US" sz="1900" dirty="0"/>
          </a:p>
        </p:txBody>
      </p:sp>
      <p:sp>
        <p:nvSpPr>
          <p:cNvPr id="27" name="Shape 25"/>
          <p:cNvSpPr/>
          <p:nvPr/>
        </p:nvSpPr>
        <p:spPr>
          <a:xfrm>
            <a:off x="5943600" y="4069080"/>
            <a:ext cx="685800" cy="596646"/>
          </a:xfrm>
          <a:prstGeom prst="triangle">
            <a:avLst/>
          </a:prstGeom>
          <a:solidFill>
            <a:srgbClr val="F2B705"/>
          </a:solidFill>
          <a:ln/>
        </p:spPr>
      </p:sp>
      <p:sp>
        <p:nvSpPr>
          <p:cNvPr id="28" name="Shape 26"/>
          <p:cNvSpPr/>
          <p:nvPr/>
        </p:nvSpPr>
        <p:spPr>
          <a:xfrm flipV="1">
            <a:off x="5943600" y="4267962"/>
            <a:ext cx="685800" cy="596646"/>
          </a:xfrm>
          <a:prstGeom prst="triangle">
            <a:avLst/>
          </a:prstGeom>
          <a:solidFill>
            <a:srgbClr val="F2B705"/>
          </a:solidFill>
          <a:ln/>
        </p:spPr>
      </p:sp>
      <p:sp>
        <p:nvSpPr>
          <p:cNvPr id="29" name="Shape 27"/>
          <p:cNvSpPr/>
          <p:nvPr/>
        </p:nvSpPr>
        <p:spPr>
          <a:xfrm>
            <a:off x="6858000" y="4069080"/>
            <a:ext cx="685800" cy="596646"/>
          </a:xfrm>
          <a:prstGeom prst="triangle">
            <a:avLst/>
          </a:prstGeom>
          <a:solidFill>
            <a:srgbClr val="F2B705"/>
          </a:solidFill>
          <a:ln/>
        </p:spPr>
      </p:sp>
      <p:sp>
        <p:nvSpPr>
          <p:cNvPr id="30" name="Shape 28"/>
          <p:cNvSpPr/>
          <p:nvPr/>
        </p:nvSpPr>
        <p:spPr>
          <a:xfrm flipV="1">
            <a:off x="6858000" y="4267962"/>
            <a:ext cx="685800" cy="596646"/>
          </a:xfrm>
          <a:prstGeom prst="triangle">
            <a:avLst/>
          </a:prstGeom>
          <a:solidFill>
            <a:srgbClr val="F2B705"/>
          </a:solidFill>
          <a:ln/>
        </p:spPr>
      </p:sp>
      <p:sp>
        <p:nvSpPr>
          <p:cNvPr id="31" name="Shape 29"/>
          <p:cNvSpPr/>
          <p:nvPr/>
        </p:nvSpPr>
        <p:spPr>
          <a:xfrm>
            <a:off x="7772400" y="4069080"/>
            <a:ext cx="685800" cy="596646"/>
          </a:xfrm>
          <a:prstGeom prst="triangle">
            <a:avLst/>
          </a:prstGeom>
          <a:solidFill>
            <a:srgbClr val="F2B705"/>
          </a:solidFill>
          <a:ln/>
        </p:spPr>
      </p:sp>
      <p:sp>
        <p:nvSpPr>
          <p:cNvPr id="32" name="Shape 30"/>
          <p:cNvSpPr/>
          <p:nvPr/>
        </p:nvSpPr>
        <p:spPr>
          <a:xfrm flipV="1">
            <a:off x="7772400" y="4267962"/>
            <a:ext cx="685800" cy="596646"/>
          </a:xfrm>
          <a:prstGeom prst="triangle">
            <a:avLst/>
          </a:prstGeom>
          <a:solidFill>
            <a:srgbClr val="F2B705"/>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Mitzvot in the story of Ruth</a:t>
            </a:r>
            <a:endParaRPr lang="en-US" sz="3000" dirty="0"/>
          </a:p>
        </p:txBody>
      </p:sp>
      <p:sp>
        <p:nvSpPr>
          <p:cNvPr id="5" name="Shape 3"/>
          <p:cNvSpPr/>
          <p:nvPr/>
        </p:nvSpPr>
        <p:spPr>
          <a:xfrm>
            <a:off x="320040" y="1143000"/>
            <a:ext cx="4114800" cy="1143000"/>
          </a:xfrm>
          <a:prstGeom prst="roundRect">
            <a:avLst>
              <a:gd name="adj" fmla="val 12000"/>
            </a:avLst>
          </a:prstGeom>
          <a:solidFill>
            <a:srgbClr val="FFFFFF"/>
          </a:solidFill>
          <a:ln w="31750">
            <a:solidFill>
              <a:srgbClr val="F2B705"/>
            </a:solidFill>
            <a:prstDash val="solid"/>
          </a:ln>
        </p:spPr>
      </p:sp>
      <p:sp>
        <p:nvSpPr>
          <p:cNvPr id="6" name="Shape 4"/>
          <p:cNvSpPr/>
          <p:nvPr/>
        </p:nvSpPr>
        <p:spPr>
          <a:xfrm>
            <a:off x="429768" y="1417320"/>
            <a:ext cx="502920" cy="437540"/>
          </a:xfrm>
          <a:prstGeom prst="triangle">
            <a:avLst/>
          </a:prstGeom>
          <a:solidFill>
            <a:srgbClr val="F2B705"/>
          </a:solidFill>
          <a:ln/>
        </p:spPr>
      </p:sp>
      <p:sp>
        <p:nvSpPr>
          <p:cNvPr id="7" name="Shape 5"/>
          <p:cNvSpPr/>
          <p:nvPr/>
        </p:nvSpPr>
        <p:spPr>
          <a:xfrm flipV="1">
            <a:off x="429768" y="1563167"/>
            <a:ext cx="502920" cy="437540"/>
          </a:xfrm>
          <a:prstGeom prst="triangle">
            <a:avLst/>
          </a:prstGeom>
          <a:solidFill>
            <a:srgbClr val="F2B705"/>
          </a:solidFill>
          <a:ln/>
        </p:spPr>
      </p:sp>
      <p:sp>
        <p:nvSpPr>
          <p:cNvPr id="8" name="Text 6"/>
          <p:cNvSpPr/>
          <p:nvPr/>
        </p:nvSpPr>
        <p:spPr>
          <a:xfrm>
            <a:off x="1051560" y="1143000"/>
            <a:ext cx="3291840" cy="1143000"/>
          </a:xfrm>
          <a:prstGeom prst="rect">
            <a:avLst/>
          </a:prstGeom>
          <a:noFill/>
          <a:ln/>
        </p:spPr>
        <p:txBody>
          <a:bodyPr wrap="square" rtlCol="0" anchor="ctr"/>
          <a:lstStyle/>
          <a:p>
            <a:pPr indent="0" marL="0">
              <a:buNone/>
            </a:pPr>
            <a:r>
              <a:rPr lang="en-US" sz="1500" dirty="0">
                <a:solidFill>
                  <a:srgbClr val="1F2937"/>
                </a:solidFill>
                <a:latin typeface="Comic Sans MS" pitchFamily="34" charset="0"/>
                <a:ea typeface="Comic Sans MS" pitchFamily="34" charset="-122"/>
                <a:cs typeface="Comic Sans MS" pitchFamily="34" charset="-120"/>
              </a:rPr>
              <a:t>Ruth looked after Naomi so she would not be alone.</a:t>
            </a:r>
            <a:endParaRPr lang="en-US" sz="1500" dirty="0"/>
          </a:p>
          <a:p>
            <a:pPr indent="0" marL="0">
              <a:buNone/>
            </a:pPr>
            <a:r>
              <a:rPr lang="en-US" sz="1300" i="1" dirty="0">
                <a:solidFill>
                  <a:srgbClr val="0D9488"/>
                </a:solidFill>
                <a:latin typeface="Comic Sans MS" pitchFamily="34" charset="0"/>
                <a:ea typeface="Comic Sans MS" pitchFamily="34" charset="-122"/>
                <a:cs typeface="Comic Sans MS" pitchFamily="34" charset="-120"/>
              </a:rPr>
              <a:t>caring for family and older people</a:t>
            </a:r>
            <a:endParaRPr lang="en-US" sz="1500" dirty="0"/>
          </a:p>
        </p:txBody>
      </p:sp>
      <p:sp>
        <p:nvSpPr>
          <p:cNvPr id="9" name="Shape 7"/>
          <p:cNvSpPr/>
          <p:nvPr/>
        </p:nvSpPr>
        <p:spPr>
          <a:xfrm>
            <a:off x="4617720" y="1143000"/>
            <a:ext cx="4114800" cy="1143000"/>
          </a:xfrm>
          <a:prstGeom prst="roundRect">
            <a:avLst>
              <a:gd name="adj" fmla="val 12000"/>
            </a:avLst>
          </a:prstGeom>
          <a:solidFill>
            <a:srgbClr val="FFFFFF"/>
          </a:solidFill>
          <a:ln w="31750">
            <a:solidFill>
              <a:srgbClr val="F2B705"/>
            </a:solidFill>
            <a:prstDash val="solid"/>
          </a:ln>
        </p:spPr>
      </p:sp>
      <p:sp>
        <p:nvSpPr>
          <p:cNvPr id="10" name="Shape 8"/>
          <p:cNvSpPr/>
          <p:nvPr/>
        </p:nvSpPr>
        <p:spPr>
          <a:xfrm>
            <a:off x="4727448" y="1417320"/>
            <a:ext cx="502920" cy="437540"/>
          </a:xfrm>
          <a:prstGeom prst="triangle">
            <a:avLst/>
          </a:prstGeom>
          <a:solidFill>
            <a:srgbClr val="F2B705"/>
          </a:solidFill>
          <a:ln/>
        </p:spPr>
      </p:sp>
      <p:sp>
        <p:nvSpPr>
          <p:cNvPr id="11" name="Shape 9"/>
          <p:cNvSpPr/>
          <p:nvPr/>
        </p:nvSpPr>
        <p:spPr>
          <a:xfrm flipV="1">
            <a:off x="4727448" y="1563167"/>
            <a:ext cx="502920" cy="437540"/>
          </a:xfrm>
          <a:prstGeom prst="triangle">
            <a:avLst/>
          </a:prstGeom>
          <a:solidFill>
            <a:srgbClr val="F2B705"/>
          </a:solidFill>
          <a:ln/>
        </p:spPr>
      </p:sp>
      <p:sp>
        <p:nvSpPr>
          <p:cNvPr id="12" name="Text 10"/>
          <p:cNvSpPr/>
          <p:nvPr/>
        </p:nvSpPr>
        <p:spPr>
          <a:xfrm>
            <a:off x="5349240" y="1143000"/>
            <a:ext cx="3291840" cy="1143000"/>
          </a:xfrm>
          <a:prstGeom prst="rect">
            <a:avLst/>
          </a:prstGeom>
          <a:noFill/>
          <a:ln/>
        </p:spPr>
        <p:txBody>
          <a:bodyPr wrap="square" rtlCol="0" anchor="ctr"/>
          <a:lstStyle/>
          <a:p>
            <a:pPr indent="0" marL="0">
              <a:buNone/>
            </a:pPr>
            <a:r>
              <a:rPr lang="en-US" sz="1500" dirty="0">
                <a:solidFill>
                  <a:srgbClr val="1F2937"/>
                </a:solidFill>
                <a:latin typeface="Comic Sans MS" pitchFamily="34" charset="0"/>
                <a:ea typeface="Comic Sans MS" pitchFamily="34" charset="-122"/>
                <a:cs typeface="Comic Sans MS" pitchFamily="34" charset="-120"/>
              </a:rPr>
              <a:t>Ruth worked hard to get food for Naomi.</a:t>
            </a:r>
            <a:endParaRPr lang="en-US" sz="1500" dirty="0"/>
          </a:p>
          <a:p>
            <a:pPr indent="0" marL="0">
              <a:buNone/>
            </a:pPr>
            <a:r>
              <a:rPr lang="en-US" sz="1300" i="1" dirty="0">
                <a:solidFill>
                  <a:srgbClr val="0D9488"/>
                </a:solidFill>
                <a:latin typeface="Comic Sans MS" pitchFamily="34" charset="0"/>
                <a:ea typeface="Comic Sans MS" pitchFamily="34" charset="-122"/>
                <a:cs typeface="Comic Sans MS" pitchFamily="34" charset="-120"/>
              </a:rPr>
              <a:t>honouring and helping others</a:t>
            </a:r>
            <a:endParaRPr lang="en-US" sz="1500" dirty="0"/>
          </a:p>
        </p:txBody>
      </p:sp>
      <p:sp>
        <p:nvSpPr>
          <p:cNvPr id="13" name="Shape 11"/>
          <p:cNvSpPr/>
          <p:nvPr/>
        </p:nvSpPr>
        <p:spPr>
          <a:xfrm>
            <a:off x="320040" y="2423160"/>
            <a:ext cx="4114800" cy="1143000"/>
          </a:xfrm>
          <a:prstGeom prst="roundRect">
            <a:avLst>
              <a:gd name="adj" fmla="val 12000"/>
            </a:avLst>
          </a:prstGeom>
          <a:solidFill>
            <a:srgbClr val="FFFFFF"/>
          </a:solidFill>
          <a:ln w="31750">
            <a:solidFill>
              <a:srgbClr val="F2B705"/>
            </a:solidFill>
            <a:prstDash val="solid"/>
          </a:ln>
        </p:spPr>
      </p:sp>
      <p:sp>
        <p:nvSpPr>
          <p:cNvPr id="14" name="Shape 12"/>
          <p:cNvSpPr/>
          <p:nvPr/>
        </p:nvSpPr>
        <p:spPr>
          <a:xfrm>
            <a:off x="429768" y="2697480"/>
            <a:ext cx="502920" cy="437540"/>
          </a:xfrm>
          <a:prstGeom prst="triangle">
            <a:avLst/>
          </a:prstGeom>
          <a:solidFill>
            <a:srgbClr val="F2B705"/>
          </a:solidFill>
          <a:ln/>
        </p:spPr>
      </p:sp>
      <p:sp>
        <p:nvSpPr>
          <p:cNvPr id="15" name="Shape 13"/>
          <p:cNvSpPr/>
          <p:nvPr/>
        </p:nvSpPr>
        <p:spPr>
          <a:xfrm flipV="1">
            <a:off x="429768" y="2843327"/>
            <a:ext cx="502920" cy="437540"/>
          </a:xfrm>
          <a:prstGeom prst="triangle">
            <a:avLst/>
          </a:prstGeom>
          <a:solidFill>
            <a:srgbClr val="F2B705"/>
          </a:solidFill>
          <a:ln/>
        </p:spPr>
      </p:sp>
      <p:sp>
        <p:nvSpPr>
          <p:cNvPr id="16" name="Text 14"/>
          <p:cNvSpPr/>
          <p:nvPr/>
        </p:nvSpPr>
        <p:spPr>
          <a:xfrm>
            <a:off x="1051560" y="2423160"/>
            <a:ext cx="3291840" cy="1143000"/>
          </a:xfrm>
          <a:prstGeom prst="rect">
            <a:avLst/>
          </a:prstGeom>
          <a:noFill/>
          <a:ln/>
        </p:spPr>
        <p:txBody>
          <a:bodyPr wrap="square" rtlCol="0" anchor="ctr"/>
          <a:lstStyle/>
          <a:p>
            <a:pPr indent="0" marL="0">
              <a:buNone/>
            </a:pPr>
            <a:r>
              <a:rPr lang="en-US" sz="1500" dirty="0">
                <a:solidFill>
                  <a:srgbClr val="1F2937"/>
                </a:solidFill>
                <a:latin typeface="Comic Sans MS" pitchFamily="34" charset="0"/>
                <a:ea typeface="Comic Sans MS" pitchFamily="34" charset="-122"/>
                <a:cs typeface="Comic Sans MS" pitchFamily="34" charset="-120"/>
              </a:rPr>
              <a:t>The farmers left grain at the edges of the field for poor people.</a:t>
            </a:r>
            <a:endParaRPr lang="en-US" sz="1500" dirty="0"/>
          </a:p>
          <a:p>
            <a:pPr indent="0" marL="0">
              <a:buNone/>
            </a:pPr>
            <a:r>
              <a:rPr lang="en-US" sz="1300" i="1" dirty="0">
                <a:solidFill>
                  <a:srgbClr val="0D9488"/>
                </a:solidFill>
                <a:latin typeface="Comic Sans MS" pitchFamily="34" charset="0"/>
                <a:ea typeface="Comic Sans MS" pitchFamily="34" charset="-122"/>
                <a:cs typeface="Comic Sans MS" pitchFamily="34" charset="-120"/>
              </a:rPr>
              <a:t>a Torah rule: tzedakah!</a:t>
            </a:r>
            <a:endParaRPr lang="en-US" sz="1500" dirty="0"/>
          </a:p>
        </p:txBody>
      </p:sp>
      <p:sp>
        <p:nvSpPr>
          <p:cNvPr id="17" name="Shape 15"/>
          <p:cNvSpPr/>
          <p:nvPr/>
        </p:nvSpPr>
        <p:spPr>
          <a:xfrm>
            <a:off x="4617720" y="2423160"/>
            <a:ext cx="4114800" cy="1143000"/>
          </a:xfrm>
          <a:prstGeom prst="roundRect">
            <a:avLst>
              <a:gd name="adj" fmla="val 12000"/>
            </a:avLst>
          </a:prstGeom>
          <a:solidFill>
            <a:srgbClr val="FFFFFF"/>
          </a:solidFill>
          <a:ln w="31750">
            <a:solidFill>
              <a:srgbClr val="F2B705"/>
            </a:solidFill>
            <a:prstDash val="solid"/>
          </a:ln>
        </p:spPr>
      </p:sp>
      <p:sp>
        <p:nvSpPr>
          <p:cNvPr id="18" name="Shape 16"/>
          <p:cNvSpPr/>
          <p:nvPr/>
        </p:nvSpPr>
        <p:spPr>
          <a:xfrm>
            <a:off x="4727448" y="2697480"/>
            <a:ext cx="502920" cy="437540"/>
          </a:xfrm>
          <a:prstGeom prst="triangle">
            <a:avLst/>
          </a:prstGeom>
          <a:solidFill>
            <a:srgbClr val="F2B705"/>
          </a:solidFill>
          <a:ln/>
        </p:spPr>
      </p:sp>
      <p:sp>
        <p:nvSpPr>
          <p:cNvPr id="19" name="Shape 17"/>
          <p:cNvSpPr/>
          <p:nvPr/>
        </p:nvSpPr>
        <p:spPr>
          <a:xfrm flipV="1">
            <a:off x="4727448" y="2843327"/>
            <a:ext cx="502920" cy="437540"/>
          </a:xfrm>
          <a:prstGeom prst="triangle">
            <a:avLst/>
          </a:prstGeom>
          <a:solidFill>
            <a:srgbClr val="F2B705"/>
          </a:solidFill>
          <a:ln/>
        </p:spPr>
      </p:sp>
      <p:sp>
        <p:nvSpPr>
          <p:cNvPr id="20" name="Text 18"/>
          <p:cNvSpPr/>
          <p:nvPr/>
        </p:nvSpPr>
        <p:spPr>
          <a:xfrm>
            <a:off x="5349240" y="2423160"/>
            <a:ext cx="3291840" cy="1143000"/>
          </a:xfrm>
          <a:prstGeom prst="rect">
            <a:avLst/>
          </a:prstGeom>
          <a:noFill/>
          <a:ln/>
        </p:spPr>
        <p:txBody>
          <a:bodyPr wrap="square" rtlCol="0" anchor="ctr"/>
          <a:lstStyle/>
          <a:p>
            <a:pPr indent="0" marL="0">
              <a:buNone/>
            </a:pPr>
            <a:r>
              <a:rPr lang="en-US" sz="1500" dirty="0">
                <a:solidFill>
                  <a:srgbClr val="1F2937"/>
                </a:solidFill>
                <a:latin typeface="Comic Sans MS" pitchFamily="34" charset="0"/>
                <a:ea typeface="Comic Sans MS" pitchFamily="34" charset="-122"/>
                <a:cs typeface="Comic Sans MS" pitchFamily="34" charset="-120"/>
              </a:rPr>
              <a:t>Boaz was kind to Ruth, a stranger from another land.</a:t>
            </a:r>
            <a:endParaRPr lang="en-US" sz="1500" dirty="0"/>
          </a:p>
          <a:p>
            <a:pPr indent="0" marL="0">
              <a:buNone/>
            </a:pPr>
            <a:r>
              <a:rPr lang="en-US" sz="1300" i="1" dirty="0">
                <a:solidFill>
                  <a:srgbClr val="0D9488"/>
                </a:solidFill>
                <a:latin typeface="Comic Sans MS" pitchFamily="34" charset="0"/>
                <a:ea typeface="Comic Sans MS" pitchFamily="34" charset="-122"/>
                <a:cs typeface="Comic Sans MS" pitchFamily="34" charset="-120"/>
              </a:rPr>
              <a:t>welcoming the stranger</a:t>
            </a:r>
            <a:endParaRPr lang="en-US" sz="1500" dirty="0"/>
          </a:p>
        </p:txBody>
      </p:sp>
      <p:sp>
        <p:nvSpPr>
          <p:cNvPr id="21" name="Shape 19"/>
          <p:cNvSpPr/>
          <p:nvPr/>
        </p:nvSpPr>
        <p:spPr>
          <a:xfrm>
            <a:off x="320040" y="3703320"/>
            <a:ext cx="4114800" cy="1143000"/>
          </a:xfrm>
          <a:prstGeom prst="roundRect">
            <a:avLst>
              <a:gd name="adj" fmla="val 12000"/>
            </a:avLst>
          </a:prstGeom>
          <a:solidFill>
            <a:srgbClr val="FFFFFF"/>
          </a:solidFill>
          <a:ln w="31750">
            <a:solidFill>
              <a:srgbClr val="F2B705"/>
            </a:solidFill>
            <a:prstDash val="solid"/>
          </a:ln>
        </p:spPr>
      </p:sp>
      <p:sp>
        <p:nvSpPr>
          <p:cNvPr id="22" name="Shape 20"/>
          <p:cNvSpPr/>
          <p:nvPr/>
        </p:nvSpPr>
        <p:spPr>
          <a:xfrm>
            <a:off x="429768" y="3977640"/>
            <a:ext cx="502920" cy="437540"/>
          </a:xfrm>
          <a:prstGeom prst="triangle">
            <a:avLst/>
          </a:prstGeom>
          <a:solidFill>
            <a:srgbClr val="F2B705"/>
          </a:solidFill>
          <a:ln/>
        </p:spPr>
      </p:sp>
      <p:sp>
        <p:nvSpPr>
          <p:cNvPr id="23" name="Shape 21"/>
          <p:cNvSpPr/>
          <p:nvPr/>
        </p:nvSpPr>
        <p:spPr>
          <a:xfrm flipV="1">
            <a:off x="429768" y="4123487"/>
            <a:ext cx="502920" cy="437540"/>
          </a:xfrm>
          <a:prstGeom prst="triangle">
            <a:avLst/>
          </a:prstGeom>
          <a:solidFill>
            <a:srgbClr val="F2B705"/>
          </a:solidFill>
          <a:ln/>
        </p:spPr>
      </p:sp>
      <p:sp>
        <p:nvSpPr>
          <p:cNvPr id="24" name="Text 22"/>
          <p:cNvSpPr/>
          <p:nvPr/>
        </p:nvSpPr>
        <p:spPr>
          <a:xfrm>
            <a:off x="1051560" y="3703320"/>
            <a:ext cx="3291840" cy="1143000"/>
          </a:xfrm>
          <a:prstGeom prst="rect">
            <a:avLst/>
          </a:prstGeom>
          <a:noFill/>
          <a:ln/>
        </p:spPr>
        <p:txBody>
          <a:bodyPr wrap="square" rtlCol="0" anchor="ctr"/>
          <a:lstStyle/>
          <a:p>
            <a:pPr indent="0" marL="0">
              <a:buNone/>
            </a:pPr>
            <a:r>
              <a:rPr lang="en-US" sz="1500" dirty="0">
                <a:solidFill>
                  <a:srgbClr val="1F2937"/>
                </a:solidFill>
                <a:latin typeface="Comic Sans MS" pitchFamily="34" charset="0"/>
                <a:ea typeface="Comic Sans MS" pitchFamily="34" charset="-122"/>
                <a:cs typeface="Comic Sans MS" pitchFamily="34" charset="-120"/>
              </a:rPr>
              <a:t>Boaz gave Ruth food and water.</a:t>
            </a:r>
            <a:endParaRPr lang="en-US" sz="1500" dirty="0"/>
          </a:p>
          <a:p>
            <a:pPr indent="0" marL="0">
              <a:buNone/>
            </a:pPr>
            <a:r>
              <a:rPr lang="en-US" sz="1300" i="1" dirty="0">
                <a:solidFill>
                  <a:srgbClr val="0D9488"/>
                </a:solidFill>
                <a:latin typeface="Comic Sans MS" pitchFamily="34" charset="0"/>
                <a:ea typeface="Comic Sans MS" pitchFamily="34" charset="-122"/>
                <a:cs typeface="Comic Sans MS" pitchFamily="34" charset="-120"/>
              </a:rPr>
              <a:t>feeding the hungry</a:t>
            </a:r>
            <a:endParaRPr lang="en-US" sz="1500" dirty="0"/>
          </a:p>
        </p:txBody>
      </p:sp>
      <p:sp>
        <p:nvSpPr>
          <p:cNvPr id="25" name="Shape 23"/>
          <p:cNvSpPr/>
          <p:nvPr/>
        </p:nvSpPr>
        <p:spPr>
          <a:xfrm>
            <a:off x="4617720" y="3703320"/>
            <a:ext cx="4114800" cy="1143000"/>
          </a:xfrm>
          <a:prstGeom prst="roundRect">
            <a:avLst>
              <a:gd name="adj" fmla="val 12000"/>
            </a:avLst>
          </a:prstGeom>
          <a:solidFill>
            <a:srgbClr val="FFFFFF"/>
          </a:solidFill>
          <a:ln w="31750">
            <a:solidFill>
              <a:srgbClr val="F2B705"/>
            </a:solidFill>
            <a:prstDash val="solid"/>
          </a:ln>
        </p:spPr>
      </p:sp>
      <p:sp>
        <p:nvSpPr>
          <p:cNvPr id="26" name="Shape 24"/>
          <p:cNvSpPr/>
          <p:nvPr/>
        </p:nvSpPr>
        <p:spPr>
          <a:xfrm>
            <a:off x="4727448" y="3977640"/>
            <a:ext cx="502920" cy="437540"/>
          </a:xfrm>
          <a:prstGeom prst="triangle">
            <a:avLst/>
          </a:prstGeom>
          <a:solidFill>
            <a:srgbClr val="F2B705"/>
          </a:solidFill>
          <a:ln/>
        </p:spPr>
      </p:sp>
      <p:sp>
        <p:nvSpPr>
          <p:cNvPr id="27" name="Shape 25"/>
          <p:cNvSpPr/>
          <p:nvPr/>
        </p:nvSpPr>
        <p:spPr>
          <a:xfrm flipV="1">
            <a:off x="4727448" y="4123487"/>
            <a:ext cx="502920" cy="437540"/>
          </a:xfrm>
          <a:prstGeom prst="triangle">
            <a:avLst/>
          </a:prstGeom>
          <a:solidFill>
            <a:srgbClr val="F2B705"/>
          </a:solidFill>
          <a:ln/>
        </p:spPr>
      </p:sp>
      <p:sp>
        <p:nvSpPr>
          <p:cNvPr id="28" name="Text 26"/>
          <p:cNvSpPr/>
          <p:nvPr/>
        </p:nvSpPr>
        <p:spPr>
          <a:xfrm>
            <a:off x="5349240" y="3703320"/>
            <a:ext cx="3291840" cy="1143000"/>
          </a:xfrm>
          <a:prstGeom prst="rect">
            <a:avLst/>
          </a:prstGeom>
          <a:noFill/>
          <a:ln/>
        </p:spPr>
        <p:txBody>
          <a:bodyPr wrap="square" rtlCol="0" anchor="ctr"/>
          <a:lstStyle/>
          <a:p>
            <a:pPr indent="0" marL="0">
              <a:buNone/>
            </a:pPr>
            <a:r>
              <a:rPr lang="en-US" sz="1500" dirty="0">
                <a:solidFill>
                  <a:srgbClr val="1F2937"/>
                </a:solidFill>
                <a:latin typeface="Comic Sans MS" pitchFamily="34" charset="0"/>
                <a:ea typeface="Comic Sans MS" pitchFamily="34" charset="-122"/>
                <a:cs typeface="Comic Sans MS" pitchFamily="34" charset="-120"/>
              </a:rPr>
              <a:t>Naomi looked after baby Obed.</a:t>
            </a:r>
            <a:endParaRPr lang="en-US" sz="1500" dirty="0"/>
          </a:p>
          <a:p>
            <a:pPr indent="0" marL="0">
              <a:buNone/>
            </a:pPr>
            <a:r>
              <a:rPr lang="en-US" sz="1300" i="1" dirty="0">
                <a:solidFill>
                  <a:srgbClr val="0D9488"/>
                </a:solidFill>
                <a:latin typeface="Comic Sans MS" pitchFamily="34" charset="0"/>
                <a:ea typeface="Comic Sans MS" pitchFamily="34" charset="-122"/>
                <a:cs typeface="Comic Sans MS" pitchFamily="34" charset="-120"/>
              </a:rPr>
              <a:t>caring for family</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E3A8A"/>
        </a:solidFill>
      </p:bgPr>
    </p:bg>
    <p:spTree>
      <p:nvGrpSpPr>
        <p:cNvPr id="1" name=""/>
        <p:cNvGrpSpPr/>
        <p:nvPr/>
      </p:nvGrpSpPr>
      <p:grpSpPr>
        <a:xfrm>
          <a:off x="0" y="0"/>
          <a:ext cx="0" cy="0"/>
          <a:chOff x="0" y="0"/>
          <a:chExt cx="0" cy="0"/>
        </a:xfrm>
      </p:grpSpPr>
      <p:sp>
        <p:nvSpPr>
          <p:cNvPr id="2" name="Shape 0"/>
          <p:cNvSpPr/>
          <p:nvPr/>
        </p:nvSpPr>
        <p:spPr>
          <a:xfrm rot="-480000">
            <a:off x="640080" y="1280160"/>
            <a:ext cx="1280160" cy="1737360"/>
          </a:xfrm>
          <a:prstGeom prst="rect">
            <a:avLst/>
          </a:prstGeom>
          <a:solidFill>
            <a:srgbClr val="FFFFFF"/>
          </a:solidFill>
          <a:ln w="25400">
            <a:solidFill>
              <a:srgbClr val="F2B705"/>
            </a:solidFill>
            <a:prstDash val="solid"/>
          </a:ln>
        </p:spPr>
      </p:sp>
      <p:sp>
        <p:nvSpPr>
          <p:cNvPr id="3" name="Shape 1"/>
          <p:cNvSpPr/>
          <p:nvPr/>
        </p:nvSpPr>
        <p:spPr>
          <a:xfrm rot="480000">
            <a:off x="1828800" y="1280160"/>
            <a:ext cx="1280160" cy="1737360"/>
          </a:xfrm>
          <a:prstGeom prst="rect">
            <a:avLst/>
          </a:prstGeom>
          <a:solidFill>
            <a:srgbClr val="FFFFFF"/>
          </a:solidFill>
          <a:ln w="25400">
            <a:solidFill>
              <a:srgbClr val="F2B705"/>
            </a:solidFill>
            <a:prstDash val="solid"/>
          </a:ln>
        </p:spPr>
      </p:sp>
      <p:sp>
        <p:nvSpPr>
          <p:cNvPr id="4" name="Shape 2"/>
          <p:cNvSpPr/>
          <p:nvPr/>
        </p:nvSpPr>
        <p:spPr>
          <a:xfrm>
            <a:off x="1554480" y="1737360"/>
            <a:ext cx="640080" cy="556870"/>
          </a:xfrm>
          <a:prstGeom prst="triangle">
            <a:avLst/>
          </a:prstGeom>
          <a:solidFill>
            <a:srgbClr val="1E3A8A"/>
          </a:solidFill>
          <a:ln/>
        </p:spPr>
      </p:sp>
      <p:sp>
        <p:nvSpPr>
          <p:cNvPr id="5" name="Shape 3"/>
          <p:cNvSpPr/>
          <p:nvPr/>
        </p:nvSpPr>
        <p:spPr>
          <a:xfrm flipV="1">
            <a:off x="1554480" y="1922983"/>
            <a:ext cx="640080" cy="556870"/>
          </a:xfrm>
          <a:prstGeom prst="triangle">
            <a:avLst/>
          </a:prstGeom>
          <a:solidFill>
            <a:srgbClr val="1E3A8A"/>
          </a:solidFill>
          <a:ln/>
        </p:spPr>
      </p:sp>
      <p:sp>
        <p:nvSpPr>
          <p:cNvPr id="6" name="Text 4"/>
          <p:cNvSpPr/>
          <p:nvPr/>
        </p:nvSpPr>
        <p:spPr>
          <a:xfrm>
            <a:off x="3474720" y="548640"/>
            <a:ext cx="5303520" cy="731520"/>
          </a:xfrm>
          <a:prstGeom prst="rect">
            <a:avLst/>
          </a:prstGeom>
          <a:noFill/>
          <a:ln/>
        </p:spPr>
        <p:txBody>
          <a:bodyPr wrap="square" rtlCol="0" anchor="ctr"/>
          <a:lstStyle/>
          <a:p>
            <a:pPr indent="0" marL="0">
              <a:buNone/>
            </a:pPr>
            <a:r>
              <a:rPr lang="en-US" sz="3200" b="1" dirty="0">
                <a:solidFill>
                  <a:srgbClr val="F2B705"/>
                </a:solidFill>
                <a:latin typeface="Comic Sans MS" pitchFamily="34" charset="0"/>
                <a:ea typeface="Comic Sans MS" pitchFamily="34" charset="-122"/>
                <a:cs typeface="Comic Sans MS" pitchFamily="34" charset="-120"/>
              </a:rPr>
              <a:t>It's a mitzvah to STUDY!</a:t>
            </a:r>
            <a:endParaRPr lang="en-US" sz="3200" dirty="0"/>
          </a:p>
        </p:txBody>
      </p:sp>
      <p:sp>
        <p:nvSpPr>
          <p:cNvPr id="7" name="Text 5"/>
          <p:cNvSpPr/>
          <p:nvPr/>
        </p:nvSpPr>
        <p:spPr>
          <a:xfrm>
            <a:off x="3474720" y="1280160"/>
            <a:ext cx="5303520" cy="1280160"/>
          </a:xfrm>
          <a:prstGeom prst="rect">
            <a:avLst/>
          </a:prstGeom>
          <a:noFill/>
          <a:ln/>
        </p:spPr>
        <p:txBody>
          <a:bodyPr wrap="square" rtlCol="0" anchor="ctr"/>
          <a:lstStyle/>
          <a:p>
            <a:pPr indent="0" marL="0">
              <a:buNone/>
            </a:pPr>
            <a:r>
              <a:rPr lang="en-US" sz="2000" dirty="0">
                <a:solidFill>
                  <a:srgbClr val="FFFFFF"/>
                </a:solidFill>
                <a:latin typeface="Comic Sans MS" pitchFamily="34" charset="0"/>
                <a:ea typeface="Comic Sans MS" pitchFamily="34" charset="-122"/>
                <a:cs typeface="Comic Sans MS" pitchFamily="34" charset="-120"/>
              </a:rPr>
              <a:t>Studying the holy books (like the story of Ruth) reminds Zoe that she belongs to the Jewish people and to God.</a:t>
            </a:r>
            <a:endParaRPr lang="en-US" sz="2000" dirty="0"/>
          </a:p>
        </p:txBody>
      </p:sp>
      <p:sp>
        <p:nvSpPr>
          <p:cNvPr id="8" name="Shape 6"/>
          <p:cNvSpPr/>
          <p:nvPr/>
        </p:nvSpPr>
        <p:spPr>
          <a:xfrm>
            <a:off x="548640" y="3200400"/>
            <a:ext cx="8046720" cy="1554480"/>
          </a:xfrm>
          <a:prstGeom prst="roundRect">
            <a:avLst>
              <a:gd name="adj" fmla="val 11765"/>
            </a:avLst>
          </a:prstGeom>
          <a:solidFill>
            <a:srgbClr val="172554"/>
          </a:solidFill>
          <a:ln w="25400">
            <a:solidFill>
              <a:srgbClr val="F2B705"/>
            </a:solidFill>
            <a:prstDash val="solid"/>
          </a:ln>
        </p:spPr>
      </p:sp>
      <p:sp>
        <p:nvSpPr>
          <p:cNvPr id="9" name="Text 7"/>
          <p:cNvSpPr/>
          <p:nvPr/>
        </p:nvSpPr>
        <p:spPr>
          <a:xfrm>
            <a:off x="731520" y="3200400"/>
            <a:ext cx="7680960" cy="1554480"/>
          </a:xfrm>
          <a:prstGeom prst="rect">
            <a:avLst/>
          </a:prstGeom>
          <a:noFill/>
          <a:ln/>
        </p:spPr>
        <p:txBody>
          <a:bodyPr wrap="square" rtlCol="0" anchor="ctr"/>
          <a:lstStyle/>
          <a:p>
            <a:pPr algn="ctr" indent="0" marL="0">
              <a:spcAft>
                <a:spcPts val="1000"/>
              </a:spcAft>
              <a:buNone/>
            </a:pPr>
            <a:r>
              <a:rPr lang="en-US" sz="2100" b="1" dirty="0">
                <a:solidFill>
                  <a:srgbClr val="F2B705"/>
                </a:solidFill>
                <a:latin typeface="Comic Sans MS" pitchFamily="34" charset="0"/>
                <a:ea typeface="Comic Sans MS" pitchFamily="34" charset="-122"/>
                <a:cs typeface="Comic Sans MS" pitchFamily="34" charset="-120"/>
              </a:rPr>
              <a:t>Studying is like learning. Is this a mitzvah for everyone?</a:t>
            </a:r>
            <a:endParaRPr lang="en-US" sz="2100" dirty="0"/>
          </a:p>
          <a:p>
            <a:pPr algn="ctr" indent="0" marL="0">
              <a:spcAft>
                <a:spcPts val="1000"/>
              </a:spcAft>
              <a:buNone/>
            </a:pPr>
            <a:r>
              <a:rPr lang="en-US" sz="2100" dirty="0">
                <a:solidFill>
                  <a:srgbClr val="FFFFFF"/>
                </a:solidFill>
                <a:latin typeface="Comic Sans MS" pitchFamily="34" charset="0"/>
                <a:ea typeface="Comic Sans MS" pitchFamily="34" charset="-122"/>
                <a:cs typeface="Comic Sans MS" pitchFamily="34" charset="-120"/>
              </a:rPr>
              <a:t>Tell your partner ONE mitzvah from the story of Ruth.</a:t>
            </a:r>
            <a:endParaRPr lang="en-US" sz="2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334155"/>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Teacher page: lesson plan (50 mins)</a:t>
            </a:r>
            <a:endParaRPr lang="en-US" sz="30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365760" y="1097280"/>
          <a:ext cx="8412480" cy="914400"/>
        </p:xfrm>
        <a:graphic>
          <a:graphicData uri="http://schemas.openxmlformats.org/drawingml/2006/table">
            <a:tbl>
              <a:tblPr/>
              <a:tblGrid>
                <a:gridCol w="822960"/>
                <a:gridCol w="6583680"/>
                <a:gridCol w="1005840"/>
              </a:tblGrid>
              <a:tr h="27432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Time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Section</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Slides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0–4</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Shalom, recap (mitzvah, tzedakah, giving), objective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4–8</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Zoe's bags of tubes and her note; what is Cheder?</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4–6</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8–20</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Read the story of Ruth together (Bible story book and/or slides)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7–12</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20–23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Questions about the story</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23–38</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Make tube figures (or a giant group painting) and retell in groups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38–46</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Mitzvah hunt: 'We think ___ did a mitzvah when…', add stars and labels, then reveal</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15–16</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46–50</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It's a mitzvah to STUDY. Is it a mitzvah for everyone? 'I can' check</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17</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bl>
          </a:graphicData>
        </a:graphic>
      </p:graphicFrame>
      <p:sp>
        <p:nvSpPr>
          <p:cNvPr id="6" name="Text 3"/>
          <p:cNvSpPr/>
          <p:nvPr/>
        </p:nvSpPr>
        <p:spPr>
          <a:xfrm>
            <a:off x="365760" y="3429000"/>
            <a:ext cx="8412480" cy="1645920"/>
          </a:xfrm>
          <a:prstGeom prst="rect">
            <a:avLst/>
          </a:prstGeom>
          <a:noFill/>
          <a:ln/>
        </p:spPr>
        <p:txBody>
          <a:bodyPr wrap="square" rtlCol="0" anchor="t"/>
          <a:lstStyle/>
          <a:p>
            <a:pPr indent="0" marL="0">
              <a:buNone/>
            </a:pPr>
            <a:r>
              <a:rPr lang="en-US" sz="1100" dirty="0">
                <a:solidFill>
                  <a:srgbClr val="1F2937"/>
                </a:solidFill>
                <a:latin typeface="Calibri" pitchFamily="34" charset="0"/>
                <a:ea typeface="Calibri" pitchFamily="34" charset="-122"/>
                <a:cs typeface="Calibri" pitchFamily="34" charset="-120"/>
              </a:rPr>
              <a:t>Story of Ruth: The Beginner's Bible p.152–155 · The Lion First Bible p.164–171 · The Big Bible Storybook p.55–57. Jewish children's Bibles: the Dorling Kindersley one, or 'Classic Bible Stories for Jewish Children' (Alfred J. Kolatch). If you use a Christian children's Bible (with Jesus stories too), explain that Jews and Christians share the story of Ruth.</a:t>
            </a:r>
            <a:endParaRPr lang="en-US" sz="1100" dirty="0"/>
          </a:p>
          <a:p>
            <a:pPr indent="0" marL="0">
              <a:buNone/>
            </a:pPr>
            <a:r>
              <a:rPr lang="en-US" sz="1100" dirty="0">
                <a:solidFill>
                  <a:srgbClr val="1F2937"/>
                </a:solidFill>
                <a:latin typeface="Calibri" pitchFamily="34" charset="0"/>
                <a:ea typeface="Calibri" pitchFamily="34" charset="-122"/>
                <a:cs typeface="Calibri" pitchFamily="34" charset="-120"/>
              </a:rPr>
              <a:t>Resources: carrier bags of cardboard tubes with Zoe's label (slides 4–5) · fabric and paper scraps, wool, glue, pens · mitzvah cards (Appendix 1 or last lesson) · mitzvah stars (slide 19). Ruth craft: dltk-bible.com/mruth.html</a:t>
            </a:r>
            <a:endParaRPr lang="en-US" sz="1100" dirty="0"/>
          </a:p>
          <a:p>
            <a:pPr indent="0" marL="0">
              <a:buNone/>
            </a:pPr>
            <a:r>
              <a:rPr lang="en-US" sz="1100" dirty="0">
                <a:solidFill>
                  <a:srgbClr val="1F2937"/>
                </a:solidFill>
                <a:latin typeface="Calibri" pitchFamily="34" charset="0"/>
                <a:ea typeface="Calibri" pitchFamily="34" charset="-122"/>
                <a:cs typeface="Calibri" pitchFamily="34" charset="-120"/>
              </a:rPr>
              <a:t>Based on the Emmanuel Project Judaism unit (EXPLORE 1), © 2020 Diocese of St Edmundsbury and Ipswich.</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274320" y="91440"/>
            <a:ext cx="8595360" cy="411480"/>
          </a:xfrm>
          <a:prstGeom prst="rect">
            <a:avLst/>
          </a:prstGeom>
          <a:noFill/>
          <a:ln/>
        </p:spPr>
        <p:txBody>
          <a:bodyPr wrap="square" rtlCol="0" anchor="ctr"/>
          <a:lstStyle/>
          <a:p>
            <a:pPr indent="0" marL="0">
              <a:buNone/>
            </a:pPr>
            <a:r>
              <a:rPr lang="en-US" sz="1400" b="1" dirty="0">
                <a:solidFill>
                  <a:srgbClr val="64748B"/>
                </a:solidFill>
                <a:latin typeface="Comic Sans MS" pitchFamily="34" charset="0"/>
                <a:ea typeface="Comic Sans MS" pitchFamily="34" charset="-122"/>
                <a:cs typeface="Comic Sans MS" pitchFamily="34" charset="-120"/>
              </a:rPr>
              <a:t>Printable mitzvah labels: cut out and stick next to your figure or picture</a:t>
            </a:r>
            <a:endParaRPr lang="en-US" sz="1400" dirty="0"/>
          </a:p>
        </p:txBody>
      </p:sp>
      <p:sp>
        <p:nvSpPr>
          <p:cNvPr id="3" name="Shape 1"/>
          <p:cNvSpPr/>
          <p:nvPr/>
        </p:nvSpPr>
        <p:spPr>
          <a:xfrm>
            <a:off x="274320" y="594360"/>
            <a:ext cx="2743200" cy="2103120"/>
          </a:xfrm>
          <a:prstGeom prst="rect">
            <a:avLst/>
          </a:prstGeom>
          <a:solidFill>
            <a:srgbClr val="FFFFFF"/>
          </a:solidFill>
          <a:ln w="19050">
            <a:solidFill>
              <a:srgbClr val="94A3B8"/>
            </a:solidFill>
            <a:prstDash val="dash"/>
          </a:ln>
        </p:spPr>
      </p:sp>
      <p:sp>
        <p:nvSpPr>
          <p:cNvPr id="4" name="Shape 2"/>
          <p:cNvSpPr/>
          <p:nvPr/>
        </p:nvSpPr>
        <p:spPr>
          <a:xfrm>
            <a:off x="411480" y="731520"/>
            <a:ext cx="548640" cy="477317"/>
          </a:xfrm>
          <a:prstGeom prst="triangle">
            <a:avLst/>
          </a:prstGeom>
          <a:solidFill>
            <a:srgbClr val="F2B705"/>
          </a:solidFill>
          <a:ln/>
        </p:spPr>
      </p:sp>
      <p:sp>
        <p:nvSpPr>
          <p:cNvPr id="5" name="Shape 3"/>
          <p:cNvSpPr/>
          <p:nvPr/>
        </p:nvSpPr>
        <p:spPr>
          <a:xfrm flipV="1">
            <a:off x="411480" y="890626"/>
            <a:ext cx="548640" cy="477317"/>
          </a:xfrm>
          <a:prstGeom prst="triangle">
            <a:avLst/>
          </a:prstGeom>
          <a:solidFill>
            <a:srgbClr val="F2B705"/>
          </a:solidFill>
          <a:ln/>
        </p:spPr>
      </p:sp>
      <p:sp>
        <p:nvSpPr>
          <p:cNvPr id="6" name="Text 4"/>
          <p:cNvSpPr/>
          <p:nvPr/>
        </p:nvSpPr>
        <p:spPr>
          <a:xfrm>
            <a:off x="1051560" y="731520"/>
            <a:ext cx="1828800" cy="548640"/>
          </a:xfrm>
          <a:prstGeom prst="rect">
            <a:avLst/>
          </a:prstGeom>
          <a:noFill/>
          <a:ln/>
        </p:spPr>
        <p:txBody>
          <a:bodyPr wrap="square" rtlCol="0" anchor="ctr"/>
          <a:lstStyle/>
          <a:p>
            <a:pPr indent="0" marL="0">
              <a:buNone/>
            </a:pPr>
            <a:r>
              <a:rPr lang="en-US" sz="2000" b="1" dirty="0">
                <a:solidFill>
                  <a:srgbClr val="1E3A8A"/>
                </a:solidFill>
                <a:latin typeface="Comic Sans MS" pitchFamily="34" charset="0"/>
                <a:ea typeface="Comic Sans MS" pitchFamily="34" charset="-122"/>
                <a:cs typeface="Comic Sans MS" pitchFamily="34" charset="-120"/>
              </a:rPr>
              <a:t>Mitzvah!</a:t>
            </a:r>
            <a:endParaRPr lang="en-US" sz="2000" dirty="0"/>
          </a:p>
        </p:txBody>
      </p:sp>
      <p:sp>
        <p:nvSpPr>
          <p:cNvPr id="7" name="Text 5"/>
          <p:cNvSpPr/>
          <p:nvPr/>
        </p:nvSpPr>
        <p:spPr>
          <a:xfrm>
            <a:off x="411480" y="1371600"/>
            <a:ext cx="2468880" cy="457200"/>
          </a:xfrm>
          <a:prstGeom prst="rect">
            <a:avLst/>
          </a:prstGeom>
          <a:noFill/>
          <a:ln/>
        </p:spPr>
        <p:txBody>
          <a:bodyPr wrap="square" rtlCol="0" anchor="ctr"/>
          <a:lstStyle/>
          <a:p>
            <a:pPr indent="0" marL="0">
              <a:buNone/>
            </a:pPr>
            <a:r>
              <a:rPr lang="en-US" sz="1300" dirty="0">
                <a:solidFill>
                  <a:srgbClr val="1F2937"/>
                </a:solidFill>
                <a:latin typeface="Comic Sans MS" pitchFamily="34" charset="0"/>
                <a:ea typeface="Comic Sans MS" pitchFamily="34" charset="-122"/>
                <a:cs typeface="Comic Sans MS" pitchFamily="34" charset="-120"/>
              </a:rPr>
              <a:t>I think ______ did a mitzvah when</a:t>
            </a:r>
            <a:endParaRPr lang="en-US" sz="1300" dirty="0"/>
          </a:p>
        </p:txBody>
      </p:sp>
      <p:sp>
        <p:nvSpPr>
          <p:cNvPr id="8" name="Shape 6"/>
          <p:cNvSpPr/>
          <p:nvPr/>
        </p:nvSpPr>
        <p:spPr>
          <a:xfrm>
            <a:off x="457200" y="2057400"/>
            <a:ext cx="2377440" cy="0"/>
          </a:xfrm>
          <a:prstGeom prst="line">
            <a:avLst/>
          </a:prstGeom>
          <a:noFill/>
          <a:ln w="12700">
            <a:solidFill>
              <a:srgbClr val="CBD5E1"/>
            </a:solidFill>
            <a:prstDash val="solid"/>
          </a:ln>
        </p:spPr>
      </p:sp>
      <p:sp>
        <p:nvSpPr>
          <p:cNvPr id="9" name="Shape 7"/>
          <p:cNvSpPr/>
          <p:nvPr/>
        </p:nvSpPr>
        <p:spPr>
          <a:xfrm>
            <a:off x="457200" y="2423160"/>
            <a:ext cx="2377440" cy="0"/>
          </a:xfrm>
          <a:prstGeom prst="line">
            <a:avLst/>
          </a:prstGeom>
          <a:noFill/>
          <a:ln w="12700">
            <a:solidFill>
              <a:srgbClr val="CBD5E1"/>
            </a:solidFill>
            <a:prstDash val="solid"/>
          </a:ln>
        </p:spPr>
      </p:sp>
      <p:sp>
        <p:nvSpPr>
          <p:cNvPr id="10" name="Shape 8"/>
          <p:cNvSpPr/>
          <p:nvPr/>
        </p:nvSpPr>
        <p:spPr>
          <a:xfrm>
            <a:off x="3154680" y="594360"/>
            <a:ext cx="2743200" cy="2103120"/>
          </a:xfrm>
          <a:prstGeom prst="rect">
            <a:avLst/>
          </a:prstGeom>
          <a:solidFill>
            <a:srgbClr val="FFFFFF"/>
          </a:solidFill>
          <a:ln w="19050">
            <a:solidFill>
              <a:srgbClr val="94A3B8"/>
            </a:solidFill>
            <a:prstDash val="dash"/>
          </a:ln>
        </p:spPr>
      </p:sp>
      <p:sp>
        <p:nvSpPr>
          <p:cNvPr id="11" name="Shape 9"/>
          <p:cNvSpPr/>
          <p:nvPr/>
        </p:nvSpPr>
        <p:spPr>
          <a:xfrm>
            <a:off x="3291840" y="731520"/>
            <a:ext cx="548640" cy="477317"/>
          </a:xfrm>
          <a:prstGeom prst="triangle">
            <a:avLst/>
          </a:prstGeom>
          <a:solidFill>
            <a:srgbClr val="F2B705"/>
          </a:solidFill>
          <a:ln/>
        </p:spPr>
      </p:sp>
      <p:sp>
        <p:nvSpPr>
          <p:cNvPr id="12" name="Shape 10"/>
          <p:cNvSpPr/>
          <p:nvPr/>
        </p:nvSpPr>
        <p:spPr>
          <a:xfrm flipV="1">
            <a:off x="3291840" y="890626"/>
            <a:ext cx="548640" cy="477317"/>
          </a:xfrm>
          <a:prstGeom prst="triangle">
            <a:avLst/>
          </a:prstGeom>
          <a:solidFill>
            <a:srgbClr val="F2B705"/>
          </a:solidFill>
          <a:ln/>
        </p:spPr>
      </p:sp>
      <p:sp>
        <p:nvSpPr>
          <p:cNvPr id="13" name="Text 11"/>
          <p:cNvSpPr/>
          <p:nvPr/>
        </p:nvSpPr>
        <p:spPr>
          <a:xfrm>
            <a:off x="3931920" y="731520"/>
            <a:ext cx="1828800" cy="548640"/>
          </a:xfrm>
          <a:prstGeom prst="rect">
            <a:avLst/>
          </a:prstGeom>
          <a:noFill/>
          <a:ln/>
        </p:spPr>
        <p:txBody>
          <a:bodyPr wrap="square" rtlCol="0" anchor="ctr"/>
          <a:lstStyle/>
          <a:p>
            <a:pPr indent="0" marL="0">
              <a:buNone/>
            </a:pPr>
            <a:r>
              <a:rPr lang="en-US" sz="2000" b="1" dirty="0">
                <a:solidFill>
                  <a:srgbClr val="1E3A8A"/>
                </a:solidFill>
                <a:latin typeface="Comic Sans MS" pitchFamily="34" charset="0"/>
                <a:ea typeface="Comic Sans MS" pitchFamily="34" charset="-122"/>
                <a:cs typeface="Comic Sans MS" pitchFamily="34" charset="-120"/>
              </a:rPr>
              <a:t>Mitzvah!</a:t>
            </a:r>
            <a:endParaRPr lang="en-US" sz="2000" dirty="0"/>
          </a:p>
        </p:txBody>
      </p:sp>
      <p:sp>
        <p:nvSpPr>
          <p:cNvPr id="14" name="Text 12"/>
          <p:cNvSpPr/>
          <p:nvPr/>
        </p:nvSpPr>
        <p:spPr>
          <a:xfrm>
            <a:off x="3291840" y="1371600"/>
            <a:ext cx="2468880" cy="457200"/>
          </a:xfrm>
          <a:prstGeom prst="rect">
            <a:avLst/>
          </a:prstGeom>
          <a:noFill/>
          <a:ln/>
        </p:spPr>
        <p:txBody>
          <a:bodyPr wrap="square" rtlCol="0" anchor="ctr"/>
          <a:lstStyle/>
          <a:p>
            <a:pPr indent="0" marL="0">
              <a:buNone/>
            </a:pPr>
            <a:r>
              <a:rPr lang="en-US" sz="1300" dirty="0">
                <a:solidFill>
                  <a:srgbClr val="1F2937"/>
                </a:solidFill>
                <a:latin typeface="Comic Sans MS" pitchFamily="34" charset="0"/>
                <a:ea typeface="Comic Sans MS" pitchFamily="34" charset="-122"/>
                <a:cs typeface="Comic Sans MS" pitchFamily="34" charset="-120"/>
              </a:rPr>
              <a:t>I think ______ did a mitzvah when</a:t>
            </a:r>
            <a:endParaRPr lang="en-US" sz="1300" dirty="0"/>
          </a:p>
        </p:txBody>
      </p:sp>
      <p:sp>
        <p:nvSpPr>
          <p:cNvPr id="15" name="Shape 13"/>
          <p:cNvSpPr/>
          <p:nvPr/>
        </p:nvSpPr>
        <p:spPr>
          <a:xfrm>
            <a:off x="3337560" y="2057400"/>
            <a:ext cx="2377440" cy="0"/>
          </a:xfrm>
          <a:prstGeom prst="line">
            <a:avLst/>
          </a:prstGeom>
          <a:noFill/>
          <a:ln w="12700">
            <a:solidFill>
              <a:srgbClr val="CBD5E1"/>
            </a:solidFill>
            <a:prstDash val="solid"/>
          </a:ln>
        </p:spPr>
      </p:sp>
      <p:sp>
        <p:nvSpPr>
          <p:cNvPr id="16" name="Shape 14"/>
          <p:cNvSpPr/>
          <p:nvPr/>
        </p:nvSpPr>
        <p:spPr>
          <a:xfrm>
            <a:off x="3337560" y="2423160"/>
            <a:ext cx="2377440" cy="0"/>
          </a:xfrm>
          <a:prstGeom prst="line">
            <a:avLst/>
          </a:prstGeom>
          <a:noFill/>
          <a:ln w="12700">
            <a:solidFill>
              <a:srgbClr val="CBD5E1"/>
            </a:solidFill>
            <a:prstDash val="solid"/>
          </a:ln>
        </p:spPr>
      </p:sp>
      <p:sp>
        <p:nvSpPr>
          <p:cNvPr id="17" name="Shape 15"/>
          <p:cNvSpPr/>
          <p:nvPr/>
        </p:nvSpPr>
        <p:spPr>
          <a:xfrm>
            <a:off x="6035040" y="594360"/>
            <a:ext cx="2743200" cy="2103120"/>
          </a:xfrm>
          <a:prstGeom prst="rect">
            <a:avLst/>
          </a:prstGeom>
          <a:solidFill>
            <a:srgbClr val="FFFFFF"/>
          </a:solidFill>
          <a:ln w="19050">
            <a:solidFill>
              <a:srgbClr val="94A3B8"/>
            </a:solidFill>
            <a:prstDash val="dash"/>
          </a:ln>
        </p:spPr>
      </p:sp>
      <p:sp>
        <p:nvSpPr>
          <p:cNvPr id="18" name="Shape 16"/>
          <p:cNvSpPr/>
          <p:nvPr/>
        </p:nvSpPr>
        <p:spPr>
          <a:xfrm>
            <a:off x="6172200" y="731520"/>
            <a:ext cx="548640" cy="477317"/>
          </a:xfrm>
          <a:prstGeom prst="triangle">
            <a:avLst/>
          </a:prstGeom>
          <a:solidFill>
            <a:srgbClr val="F2B705"/>
          </a:solidFill>
          <a:ln/>
        </p:spPr>
      </p:sp>
      <p:sp>
        <p:nvSpPr>
          <p:cNvPr id="19" name="Shape 17"/>
          <p:cNvSpPr/>
          <p:nvPr/>
        </p:nvSpPr>
        <p:spPr>
          <a:xfrm flipV="1">
            <a:off x="6172200" y="890626"/>
            <a:ext cx="548640" cy="477317"/>
          </a:xfrm>
          <a:prstGeom prst="triangle">
            <a:avLst/>
          </a:prstGeom>
          <a:solidFill>
            <a:srgbClr val="F2B705"/>
          </a:solidFill>
          <a:ln/>
        </p:spPr>
      </p:sp>
      <p:sp>
        <p:nvSpPr>
          <p:cNvPr id="20" name="Text 18"/>
          <p:cNvSpPr/>
          <p:nvPr/>
        </p:nvSpPr>
        <p:spPr>
          <a:xfrm>
            <a:off x="6812280" y="731520"/>
            <a:ext cx="1828800" cy="548640"/>
          </a:xfrm>
          <a:prstGeom prst="rect">
            <a:avLst/>
          </a:prstGeom>
          <a:noFill/>
          <a:ln/>
        </p:spPr>
        <p:txBody>
          <a:bodyPr wrap="square" rtlCol="0" anchor="ctr"/>
          <a:lstStyle/>
          <a:p>
            <a:pPr indent="0" marL="0">
              <a:buNone/>
            </a:pPr>
            <a:r>
              <a:rPr lang="en-US" sz="2000" b="1" dirty="0">
                <a:solidFill>
                  <a:srgbClr val="1E3A8A"/>
                </a:solidFill>
                <a:latin typeface="Comic Sans MS" pitchFamily="34" charset="0"/>
                <a:ea typeface="Comic Sans MS" pitchFamily="34" charset="-122"/>
                <a:cs typeface="Comic Sans MS" pitchFamily="34" charset="-120"/>
              </a:rPr>
              <a:t>Mitzvah!</a:t>
            </a:r>
            <a:endParaRPr lang="en-US" sz="2000" dirty="0"/>
          </a:p>
        </p:txBody>
      </p:sp>
      <p:sp>
        <p:nvSpPr>
          <p:cNvPr id="21" name="Text 19"/>
          <p:cNvSpPr/>
          <p:nvPr/>
        </p:nvSpPr>
        <p:spPr>
          <a:xfrm>
            <a:off x="6172200" y="1371600"/>
            <a:ext cx="2468880" cy="457200"/>
          </a:xfrm>
          <a:prstGeom prst="rect">
            <a:avLst/>
          </a:prstGeom>
          <a:noFill/>
          <a:ln/>
        </p:spPr>
        <p:txBody>
          <a:bodyPr wrap="square" rtlCol="0" anchor="ctr"/>
          <a:lstStyle/>
          <a:p>
            <a:pPr indent="0" marL="0">
              <a:buNone/>
            </a:pPr>
            <a:r>
              <a:rPr lang="en-US" sz="1300" dirty="0">
                <a:solidFill>
                  <a:srgbClr val="1F2937"/>
                </a:solidFill>
                <a:latin typeface="Comic Sans MS" pitchFamily="34" charset="0"/>
                <a:ea typeface="Comic Sans MS" pitchFamily="34" charset="-122"/>
                <a:cs typeface="Comic Sans MS" pitchFamily="34" charset="-120"/>
              </a:rPr>
              <a:t>I think ______ did a mitzvah when</a:t>
            </a:r>
            <a:endParaRPr lang="en-US" sz="1300" dirty="0"/>
          </a:p>
        </p:txBody>
      </p:sp>
      <p:sp>
        <p:nvSpPr>
          <p:cNvPr id="22" name="Shape 20"/>
          <p:cNvSpPr/>
          <p:nvPr/>
        </p:nvSpPr>
        <p:spPr>
          <a:xfrm>
            <a:off x="6217920" y="2057400"/>
            <a:ext cx="2377440" cy="0"/>
          </a:xfrm>
          <a:prstGeom prst="line">
            <a:avLst/>
          </a:prstGeom>
          <a:noFill/>
          <a:ln w="12700">
            <a:solidFill>
              <a:srgbClr val="CBD5E1"/>
            </a:solidFill>
            <a:prstDash val="solid"/>
          </a:ln>
        </p:spPr>
      </p:sp>
      <p:sp>
        <p:nvSpPr>
          <p:cNvPr id="23" name="Shape 21"/>
          <p:cNvSpPr/>
          <p:nvPr/>
        </p:nvSpPr>
        <p:spPr>
          <a:xfrm>
            <a:off x="6217920" y="2423160"/>
            <a:ext cx="2377440" cy="0"/>
          </a:xfrm>
          <a:prstGeom prst="line">
            <a:avLst/>
          </a:prstGeom>
          <a:noFill/>
          <a:ln w="12700">
            <a:solidFill>
              <a:srgbClr val="CBD5E1"/>
            </a:solidFill>
            <a:prstDash val="solid"/>
          </a:ln>
        </p:spPr>
      </p:sp>
      <p:sp>
        <p:nvSpPr>
          <p:cNvPr id="24" name="Shape 22"/>
          <p:cNvSpPr/>
          <p:nvPr/>
        </p:nvSpPr>
        <p:spPr>
          <a:xfrm>
            <a:off x="274320" y="2834640"/>
            <a:ext cx="2743200" cy="2103120"/>
          </a:xfrm>
          <a:prstGeom prst="rect">
            <a:avLst/>
          </a:prstGeom>
          <a:solidFill>
            <a:srgbClr val="FFFFFF"/>
          </a:solidFill>
          <a:ln w="19050">
            <a:solidFill>
              <a:srgbClr val="94A3B8"/>
            </a:solidFill>
            <a:prstDash val="dash"/>
          </a:ln>
        </p:spPr>
      </p:sp>
      <p:sp>
        <p:nvSpPr>
          <p:cNvPr id="25" name="Shape 23"/>
          <p:cNvSpPr/>
          <p:nvPr/>
        </p:nvSpPr>
        <p:spPr>
          <a:xfrm>
            <a:off x="411480" y="2971800"/>
            <a:ext cx="548640" cy="477317"/>
          </a:xfrm>
          <a:prstGeom prst="triangle">
            <a:avLst/>
          </a:prstGeom>
          <a:solidFill>
            <a:srgbClr val="F2B705"/>
          </a:solidFill>
          <a:ln/>
        </p:spPr>
      </p:sp>
      <p:sp>
        <p:nvSpPr>
          <p:cNvPr id="26" name="Shape 24"/>
          <p:cNvSpPr/>
          <p:nvPr/>
        </p:nvSpPr>
        <p:spPr>
          <a:xfrm flipV="1">
            <a:off x="411480" y="3130906"/>
            <a:ext cx="548640" cy="477317"/>
          </a:xfrm>
          <a:prstGeom prst="triangle">
            <a:avLst/>
          </a:prstGeom>
          <a:solidFill>
            <a:srgbClr val="F2B705"/>
          </a:solidFill>
          <a:ln/>
        </p:spPr>
      </p:sp>
      <p:sp>
        <p:nvSpPr>
          <p:cNvPr id="27" name="Text 25"/>
          <p:cNvSpPr/>
          <p:nvPr/>
        </p:nvSpPr>
        <p:spPr>
          <a:xfrm>
            <a:off x="1051560" y="2971800"/>
            <a:ext cx="1828800" cy="548640"/>
          </a:xfrm>
          <a:prstGeom prst="rect">
            <a:avLst/>
          </a:prstGeom>
          <a:noFill/>
          <a:ln/>
        </p:spPr>
        <p:txBody>
          <a:bodyPr wrap="square" rtlCol="0" anchor="ctr"/>
          <a:lstStyle/>
          <a:p>
            <a:pPr indent="0" marL="0">
              <a:buNone/>
            </a:pPr>
            <a:r>
              <a:rPr lang="en-US" sz="2000" b="1" dirty="0">
                <a:solidFill>
                  <a:srgbClr val="1E3A8A"/>
                </a:solidFill>
                <a:latin typeface="Comic Sans MS" pitchFamily="34" charset="0"/>
                <a:ea typeface="Comic Sans MS" pitchFamily="34" charset="-122"/>
                <a:cs typeface="Comic Sans MS" pitchFamily="34" charset="-120"/>
              </a:rPr>
              <a:t>Mitzvah!</a:t>
            </a:r>
            <a:endParaRPr lang="en-US" sz="2000" dirty="0"/>
          </a:p>
        </p:txBody>
      </p:sp>
      <p:sp>
        <p:nvSpPr>
          <p:cNvPr id="28" name="Text 26"/>
          <p:cNvSpPr/>
          <p:nvPr/>
        </p:nvSpPr>
        <p:spPr>
          <a:xfrm>
            <a:off x="411480" y="3611880"/>
            <a:ext cx="2468880" cy="457200"/>
          </a:xfrm>
          <a:prstGeom prst="rect">
            <a:avLst/>
          </a:prstGeom>
          <a:noFill/>
          <a:ln/>
        </p:spPr>
        <p:txBody>
          <a:bodyPr wrap="square" rtlCol="0" anchor="ctr"/>
          <a:lstStyle/>
          <a:p>
            <a:pPr indent="0" marL="0">
              <a:buNone/>
            </a:pPr>
            <a:r>
              <a:rPr lang="en-US" sz="1300" dirty="0">
                <a:solidFill>
                  <a:srgbClr val="1F2937"/>
                </a:solidFill>
                <a:latin typeface="Comic Sans MS" pitchFamily="34" charset="0"/>
                <a:ea typeface="Comic Sans MS" pitchFamily="34" charset="-122"/>
                <a:cs typeface="Comic Sans MS" pitchFamily="34" charset="-120"/>
              </a:rPr>
              <a:t>I think ______ did a mitzvah when</a:t>
            </a:r>
            <a:endParaRPr lang="en-US" sz="1300" dirty="0"/>
          </a:p>
        </p:txBody>
      </p:sp>
      <p:sp>
        <p:nvSpPr>
          <p:cNvPr id="29" name="Shape 27"/>
          <p:cNvSpPr/>
          <p:nvPr/>
        </p:nvSpPr>
        <p:spPr>
          <a:xfrm>
            <a:off x="457200" y="4297680"/>
            <a:ext cx="2377440" cy="0"/>
          </a:xfrm>
          <a:prstGeom prst="line">
            <a:avLst/>
          </a:prstGeom>
          <a:noFill/>
          <a:ln w="12700">
            <a:solidFill>
              <a:srgbClr val="CBD5E1"/>
            </a:solidFill>
            <a:prstDash val="solid"/>
          </a:ln>
        </p:spPr>
      </p:sp>
      <p:sp>
        <p:nvSpPr>
          <p:cNvPr id="30" name="Shape 28"/>
          <p:cNvSpPr/>
          <p:nvPr/>
        </p:nvSpPr>
        <p:spPr>
          <a:xfrm>
            <a:off x="457200" y="4663440"/>
            <a:ext cx="2377440" cy="0"/>
          </a:xfrm>
          <a:prstGeom prst="line">
            <a:avLst/>
          </a:prstGeom>
          <a:noFill/>
          <a:ln w="12700">
            <a:solidFill>
              <a:srgbClr val="CBD5E1"/>
            </a:solidFill>
            <a:prstDash val="solid"/>
          </a:ln>
        </p:spPr>
      </p:sp>
      <p:sp>
        <p:nvSpPr>
          <p:cNvPr id="31" name="Shape 29"/>
          <p:cNvSpPr/>
          <p:nvPr/>
        </p:nvSpPr>
        <p:spPr>
          <a:xfrm>
            <a:off x="3154680" y="2834640"/>
            <a:ext cx="2743200" cy="2103120"/>
          </a:xfrm>
          <a:prstGeom prst="rect">
            <a:avLst/>
          </a:prstGeom>
          <a:solidFill>
            <a:srgbClr val="FFFFFF"/>
          </a:solidFill>
          <a:ln w="19050">
            <a:solidFill>
              <a:srgbClr val="94A3B8"/>
            </a:solidFill>
            <a:prstDash val="dash"/>
          </a:ln>
        </p:spPr>
      </p:sp>
      <p:sp>
        <p:nvSpPr>
          <p:cNvPr id="32" name="Shape 30"/>
          <p:cNvSpPr/>
          <p:nvPr/>
        </p:nvSpPr>
        <p:spPr>
          <a:xfrm>
            <a:off x="3291840" y="2971800"/>
            <a:ext cx="548640" cy="477317"/>
          </a:xfrm>
          <a:prstGeom prst="triangle">
            <a:avLst/>
          </a:prstGeom>
          <a:solidFill>
            <a:srgbClr val="F2B705"/>
          </a:solidFill>
          <a:ln/>
        </p:spPr>
      </p:sp>
      <p:sp>
        <p:nvSpPr>
          <p:cNvPr id="33" name="Shape 31"/>
          <p:cNvSpPr/>
          <p:nvPr/>
        </p:nvSpPr>
        <p:spPr>
          <a:xfrm flipV="1">
            <a:off x="3291840" y="3130906"/>
            <a:ext cx="548640" cy="477317"/>
          </a:xfrm>
          <a:prstGeom prst="triangle">
            <a:avLst/>
          </a:prstGeom>
          <a:solidFill>
            <a:srgbClr val="F2B705"/>
          </a:solidFill>
          <a:ln/>
        </p:spPr>
      </p:sp>
      <p:sp>
        <p:nvSpPr>
          <p:cNvPr id="34" name="Text 32"/>
          <p:cNvSpPr/>
          <p:nvPr/>
        </p:nvSpPr>
        <p:spPr>
          <a:xfrm>
            <a:off x="3931920" y="2971800"/>
            <a:ext cx="1828800" cy="548640"/>
          </a:xfrm>
          <a:prstGeom prst="rect">
            <a:avLst/>
          </a:prstGeom>
          <a:noFill/>
          <a:ln/>
        </p:spPr>
        <p:txBody>
          <a:bodyPr wrap="square" rtlCol="0" anchor="ctr"/>
          <a:lstStyle/>
          <a:p>
            <a:pPr indent="0" marL="0">
              <a:buNone/>
            </a:pPr>
            <a:r>
              <a:rPr lang="en-US" sz="2000" b="1" dirty="0">
                <a:solidFill>
                  <a:srgbClr val="1E3A8A"/>
                </a:solidFill>
                <a:latin typeface="Comic Sans MS" pitchFamily="34" charset="0"/>
                <a:ea typeface="Comic Sans MS" pitchFamily="34" charset="-122"/>
                <a:cs typeface="Comic Sans MS" pitchFamily="34" charset="-120"/>
              </a:rPr>
              <a:t>Mitzvah!</a:t>
            </a:r>
            <a:endParaRPr lang="en-US" sz="2000" dirty="0"/>
          </a:p>
        </p:txBody>
      </p:sp>
      <p:sp>
        <p:nvSpPr>
          <p:cNvPr id="35" name="Text 33"/>
          <p:cNvSpPr/>
          <p:nvPr/>
        </p:nvSpPr>
        <p:spPr>
          <a:xfrm>
            <a:off x="3291840" y="3611880"/>
            <a:ext cx="2468880" cy="457200"/>
          </a:xfrm>
          <a:prstGeom prst="rect">
            <a:avLst/>
          </a:prstGeom>
          <a:noFill/>
          <a:ln/>
        </p:spPr>
        <p:txBody>
          <a:bodyPr wrap="square" rtlCol="0" anchor="ctr"/>
          <a:lstStyle/>
          <a:p>
            <a:pPr indent="0" marL="0">
              <a:buNone/>
            </a:pPr>
            <a:r>
              <a:rPr lang="en-US" sz="1300" dirty="0">
                <a:solidFill>
                  <a:srgbClr val="1F2937"/>
                </a:solidFill>
                <a:latin typeface="Comic Sans MS" pitchFamily="34" charset="0"/>
                <a:ea typeface="Comic Sans MS" pitchFamily="34" charset="-122"/>
                <a:cs typeface="Comic Sans MS" pitchFamily="34" charset="-120"/>
              </a:rPr>
              <a:t>I think ______ did a mitzvah when</a:t>
            </a:r>
            <a:endParaRPr lang="en-US" sz="1300" dirty="0"/>
          </a:p>
        </p:txBody>
      </p:sp>
      <p:sp>
        <p:nvSpPr>
          <p:cNvPr id="36" name="Shape 34"/>
          <p:cNvSpPr/>
          <p:nvPr/>
        </p:nvSpPr>
        <p:spPr>
          <a:xfrm>
            <a:off x="3337560" y="4297680"/>
            <a:ext cx="2377440" cy="0"/>
          </a:xfrm>
          <a:prstGeom prst="line">
            <a:avLst/>
          </a:prstGeom>
          <a:noFill/>
          <a:ln w="12700">
            <a:solidFill>
              <a:srgbClr val="CBD5E1"/>
            </a:solidFill>
            <a:prstDash val="solid"/>
          </a:ln>
        </p:spPr>
      </p:sp>
      <p:sp>
        <p:nvSpPr>
          <p:cNvPr id="37" name="Shape 35"/>
          <p:cNvSpPr/>
          <p:nvPr/>
        </p:nvSpPr>
        <p:spPr>
          <a:xfrm>
            <a:off x="3337560" y="4663440"/>
            <a:ext cx="2377440" cy="0"/>
          </a:xfrm>
          <a:prstGeom prst="line">
            <a:avLst/>
          </a:prstGeom>
          <a:noFill/>
          <a:ln w="12700">
            <a:solidFill>
              <a:srgbClr val="CBD5E1"/>
            </a:solidFill>
            <a:prstDash val="solid"/>
          </a:ln>
        </p:spPr>
      </p:sp>
      <p:sp>
        <p:nvSpPr>
          <p:cNvPr id="38" name="Shape 36"/>
          <p:cNvSpPr/>
          <p:nvPr/>
        </p:nvSpPr>
        <p:spPr>
          <a:xfrm>
            <a:off x="6035040" y="2834640"/>
            <a:ext cx="2743200" cy="2103120"/>
          </a:xfrm>
          <a:prstGeom prst="rect">
            <a:avLst/>
          </a:prstGeom>
          <a:solidFill>
            <a:srgbClr val="FFFFFF"/>
          </a:solidFill>
          <a:ln w="19050">
            <a:solidFill>
              <a:srgbClr val="94A3B8"/>
            </a:solidFill>
            <a:prstDash val="dash"/>
          </a:ln>
        </p:spPr>
      </p:sp>
      <p:sp>
        <p:nvSpPr>
          <p:cNvPr id="39" name="Shape 37"/>
          <p:cNvSpPr/>
          <p:nvPr/>
        </p:nvSpPr>
        <p:spPr>
          <a:xfrm>
            <a:off x="6172200" y="2971800"/>
            <a:ext cx="548640" cy="477317"/>
          </a:xfrm>
          <a:prstGeom prst="triangle">
            <a:avLst/>
          </a:prstGeom>
          <a:solidFill>
            <a:srgbClr val="F2B705"/>
          </a:solidFill>
          <a:ln/>
        </p:spPr>
      </p:sp>
      <p:sp>
        <p:nvSpPr>
          <p:cNvPr id="40" name="Shape 38"/>
          <p:cNvSpPr/>
          <p:nvPr/>
        </p:nvSpPr>
        <p:spPr>
          <a:xfrm flipV="1">
            <a:off x="6172200" y="3130906"/>
            <a:ext cx="548640" cy="477317"/>
          </a:xfrm>
          <a:prstGeom prst="triangle">
            <a:avLst/>
          </a:prstGeom>
          <a:solidFill>
            <a:srgbClr val="F2B705"/>
          </a:solidFill>
          <a:ln/>
        </p:spPr>
      </p:sp>
      <p:sp>
        <p:nvSpPr>
          <p:cNvPr id="41" name="Text 39"/>
          <p:cNvSpPr/>
          <p:nvPr/>
        </p:nvSpPr>
        <p:spPr>
          <a:xfrm>
            <a:off x="6812280" y="2971800"/>
            <a:ext cx="1828800" cy="548640"/>
          </a:xfrm>
          <a:prstGeom prst="rect">
            <a:avLst/>
          </a:prstGeom>
          <a:noFill/>
          <a:ln/>
        </p:spPr>
        <p:txBody>
          <a:bodyPr wrap="square" rtlCol="0" anchor="ctr"/>
          <a:lstStyle/>
          <a:p>
            <a:pPr indent="0" marL="0">
              <a:buNone/>
            </a:pPr>
            <a:r>
              <a:rPr lang="en-US" sz="2000" b="1" dirty="0">
                <a:solidFill>
                  <a:srgbClr val="1E3A8A"/>
                </a:solidFill>
                <a:latin typeface="Comic Sans MS" pitchFamily="34" charset="0"/>
                <a:ea typeface="Comic Sans MS" pitchFamily="34" charset="-122"/>
                <a:cs typeface="Comic Sans MS" pitchFamily="34" charset="-120"/>
              </a:rPr>
              <a:t>Mitzvah!</a:t>
            </a:r>
            <a:endParaRPr lang="en-US" sz="2000" dirty="0"/>
          </a:p>
        </p:txBody>
      </p:sp>
      <p:sp>
        <p:nvSpPr>
          <p:cNvPr id="42" name="Text 40"/>
          <p:cNvSpPr/>
          <p:nvPr/>
        </p:nvSpPr>
        <p:spPr>
          <a:xfrm>
            <a:off x="6172200" y="3611880"/>
            <a:ext cx="2468880" cy="457200"/>
          </a:xfrm>
          <a:prstGeom prst="rect">
            <a:avLst/>
          </a:prstGeom>
          <a:noFill/>
          <a:ln/>
        </p:spPr>
        <p:txBody>
          <a:bodyPr wrap="square" rtlCol="0" anchor="ctr"/>
          <a:lstStyle/>
          <a:p>
            <a:pPr indent="0" marL="0">
              <a:buNone/>
            </a:pPr>
            <a:r>
              <a:rPr lang="en-US" sz="1300" dirty="0">
                <a:solidFill>
                  <a:srgbClr val="1F2937"/>
                </a:solidFill>
                <a:latin typeface="Comic Sans MS" pitchFamily="34" charset="0"/>
                <a:ea typeface="Comic Sans MS" pitchFamily="34" charset="-122"/>
                <a:cs typeface="Comic Sans MS" pitchFamily="34" charset="-120"/>
              </a:rPr>
              <a:t>I think ______ did a mitzvah when</a:t>
            </a:r>
            <a:endParaRPr lang="en-US" sz="1300" dirty="0"/>
          </a:p>
        </p:txBody>
      </p:sp>
      <p:sp>
        <p:nvSpPr>
          <p:cNvPr id="43" name="Shape 41"/>
          <p:cNvSpPr/>
          <p:nvPr/>
        </p:nvSpPr>
        <p:spPr>
          <a:xfrm>
            <a:off x="6217920" y="4297680"/>
            <a:ext cx="2377440" cy="0"/>
          </a:xfrm>
          <a:prstGeom prst="line">
            <a:avLst/>
          </a:prstGeom>
          <a:noFill/>
          <a:ln w="12700">
            <a:solidFill>
              <a:srgbClr val="CBD5E1"/>
            </a:solidFill>
            <a:prstDash val="solid"/>
          </a:ln>
        </p:spPr>
      </p:sp>
      <p:sp>
        <p:nvSpPr>
          <p:cNvPr id="44" name="Shape 42"/>
          <p:cNvSpPr/>
          <p:nvPr/>
        </p:nvSpPr>
        <p:spPr>
          <a:xfrm>
            <a:off x="6217920" y="4663440"/>
            <a:ext cx="2377440" cy="0"/>
          </a:xfrm>
          <a:prstGeom prst="line">
            <a:avLst/>
          </a:prstGeom>
          <a:noFill/>
          <a:ln w="12700">
            <a:solidFill>
              <a:srgbClr val="CBD5E1"/>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story of Ruth — Year 1/2</dc:title>
  <dc:subject>PptxGenJS Presentation</dc:subject>
  <dc:creator>PptxGenJS</dc:creator>
  <cp:lastModifiedBy>PptxGenJS</cp:lastModifiedBy>
  <cp:revision>1</cp:revision>
  <dcterms:created xsi:type="dcterms:W3CDTF">2026-11-04T10:51:54Z</dcterms:created>
  <dcterms:modified xsi:type="dcterms:W3CDTF">2026-11-04T10:51:54Z</dcterms:modified>
</cp:coreProperties>
</file>